
<file path=[Content_Types].xml><?xml version="1.0" encoding="utf-8"?>
<Types xmlns="http://schemas.openxmlformats.org/package/2006/content-types">
  <Default Extension="wav" ContentType="audio/x-wav"/>
  <Default Extension="wdp" ContentType="image/vnd.ms-photo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06" r:id="rId3"/>
    <p:sldId id="316" r:id="rId5"/>
    <p:sldId id="305" r:id="rId6"/>
    <p:sldId id="327" r:id="rId7"/>
    <p:sldId id="330" r:id="rId8"/>
    <p:sldId id="261" r:id="rId9"/>
    <p:sldId id="333" r:id="rId10"/>
    <p:sldId id="336" r:id="rId11"/>
    <p:sldId id="337" r:id="rId12"/>
    <p:sldId id="338" r:id="rId13"/>
    <p:sldId id="339" r:id="rId14"/>
    <p:sldId id="334" r:id="rId15"/>
    <p:sldId id="335" r:id="rId16"/>
    <p:sldId id="328" r:id="rId17"/>
    <p:sldId id="288" r:id="rId18"/>
    <p:sldId id="326" r:id="rId19"/>
    <p:sldId id="324" r:id="rId20"/>
    <p:sldId id="311" r:id="rId21"/>
    <p:sldId id="329" r:id="rId22"/>
    <p:sldId id="314" r:id="rId23"/>
    <p:sldId id="315" r:id="rId24"/>
    <p:sldId id="318" r:id="rId25"/>
    <p:sldId id="319" r:id="rId26"/>
    <p:sldId id="320" r:id="rId27"/>
    <p:sldId id="323" r:id="rId28"/>
    <p:sldId id="307" r:id="rId29"/>
  </p:sldIdLst>
  <p:sldSz cx="12193270" cy="6858000"/>
  <p:notesSz cx="6858000" cy="9144000"/>
  <p:defaultTextStyle>
    <a:defPPr>
      <a:defRPr lang="en-US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8DC9"/>
    <a:srgbClr val="00B0CA"/>
    <a:srgbClr val="0080C7"/>
    <a:srgbClr val="02B0CA"/>
    <a:srgbClr val="CCD5EA"/>
    <a:srgbClr val="00DDFF"/>
    <a:srgbClr val="0093FF"/>
    <a:srgbClr val="E73A1C"/>
    <a:srgbClr val="51D5E1"/>
    <a:srgbClr val="49B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0" autoAdjust="0"/>
    <p:restoredTop sz="81907" autoAdjust="0"/>
  </p:normalViewPr>
  <p:slideViewPr>
    <p:cSldViewPr snapToGrid="0" snapToObjects="1">
      <p:cViewPr varScale="1">
        <p:scale>
          <a:sx n="69" d="100"/>
          <a:sy n="69" d="100"/>
        </p:scale>
        <p:origin x="638" y="38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A7C38-D957-4983-B3FC-CEDDEECAE2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6A25E-8950-4A49-94D1-A462097B5F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rgbClr val="067FC9"/>
            </a:gs>
            <a:gs pos="100000">
              <a:srgbClr val="00B2C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 userDrawn="1"/>
        </p:nvSpPr>
        <p:spPr>
          <a:xfrm>
            <a:off x="-1" y="0"/>
            <a:ext cx="12190413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" y="0"/>
            <a:ext cx="1216025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8"/>
          <a:stretch>
            <a:fillRect/>
          </a:stretch>
        </p:blipFill>
        <p:spPr>
          <a:xfrm>
            <a:off x="-1" y="0"/>
            <a:ext cx="12190413" cy="6885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4" b="6893"/>
          <a:stretch>
            <a:fillRect/>
          </a:stretch>
        </p:blipFill>
        <p:spPr>
          <a:xfrm>
            <a:off x="0" y="-27384"/>
            <a:ext cx="12190413" cy="691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ctr" defTabSz="6089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8965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608965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microsoft.com/office/2007/relationships/hdphoto" Target="../media/hdphoto3.wdp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2266268"/>
            <a:ext cx="12206689" cy="4591732"/>
          </a:xfrm>
          <a:custGeom>
            <a:avLst/>
            <a:gdLst>
              <a:gd name="connsiteX0" fmla="*/ 0 w 12206689"/>
              <a:gd name="connsiteY0" fmla="*/ 0 h 4590663"/>
              <a:gd name="connsiteX1" fmla="*/ 4595717 w 12206689"/>
              <a:gd name="connsiteY1" fmla="*/ 0 h 4590663"/>
              <a:gd name="connsiteX2" fmla="*/ 4591489 w 12206689"/>
              <a:gd name="connsiteY2" fmla="*/ 83728 h 4590663"/>
              <a:gd name="connsiteX3" fmla="*/ 6125961 w 12206689"/>
              <a:gd name="connsiteY3" fmla="*/ 1618200 h 4590663"/>
              <a:gd name="connsiteX4" fmla="*/ 7660433 w 12206689"/>
              <a:gd name="connsiteY4" fmla="*/ 83728 h 4590663"/>
              <a:gd name="connsiteX5" fmla="*/ 7656205 w 12206689"/>
              <a:gd name="connsiteY5" fmla="*/ 0 h 4590663"/>
              <a:gd name="connsiteX6" fmla="*/ 12206689 w 12206689"/>
              <a:gd name="connsiteY6" fmla="*/ 0 h 4590663"/>
              <a:gd name="connsiteX7" fmla="*/ 12206689 w 12206689"/>
              <a:gd name="connsiteY7" fmla="*/ 4590663 h 4590663"/>
              <a:gd name="connsiteX8" fmla="*/ 0 w 12206689"/>
              <a:gd name="connsiteY8" fmla="*/ 4590663 h 45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6689" h="4590663">
                <a:moveTo>
                  <a:pt x="0" y="0"/>
                </a:moveTo>
                <a:lnTo>
                  <a:pt x="4595717" y="0"/>
                </a:lnTo>
                <a:lnTo>
                  <a:pt x="4591489" y="83728"/>
                </a:lnTo>
                <a:cubicBezTo>
                  <a:pt x="4591489" y="931193"/>
                  <a:pt x="5278496" y="1618200"/>
                  <a:pt x="6125961" y="1618200"/>
                </a:cubicBezTo>
                <a:cubicBezTo>
                  <a:pt x="6973426" y="1618200"/>
                  <a:pt x="7660433" y="931193"/>
                  <a:pt x="7660433" y="83728"/>
                </a:cubicBezTo>
                <a:lnTo>
                  <a:pt x="7656205" y="0"/>
                </a:lnTo>
                <a:lnTo>
                  <a:pt x="12206689" y="0"/>
                </a:lnTo>
                <a:lnTo>
                  <a:pt x="12206689" y="4590663"/>
                </a:lnTo>
                <a:lnTo>
                  <a:pt x="0" y="4590663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1218565"/>
            <a:endParaRPr lang="zh-CN" altLang="en-US" sz="3200" kern="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7723" y="4063454"/>
            <a:ext cx="60981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5400" b="1" dirty="0" smtClean="0">
                <a:solidFill>
                  <a:schemeClr val="bg1"/>
                </a:solidFill>
              </a:rPr>
              <a:t>企事业述职报告</a:t>
            </a:r>
            <a:r>
              <a:rPr kumimoji="1" lang="en-US" altLang="zh-CN" sz="5400" b="1" dirty="0" smtClean="0">
                <a:solidFill>
                  <a:schemeClr val="bg1"/>
                </a:solidFill>
              </a:rPr>
              <a:t>PPT</a:t>
            </a:r>
            <a:endParaRPr kumimoji="1" lang="en-US" altLang="zh-CN" sz="5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0196" y="5039525"/>
            <a:ext cx="5793198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</a:rPr>
              <a:t>演讲者</a:t>
            </a:r>
            <a:r>
              <a:rPr lang="en-US" altLang="zh-CN" sz="1800" dirty="0" smtClean="0">
                <a:solidFill>
                  <a:schemeClr val="bg1"/>
                </a:solidFill>
              </a:rPr>
              <a:t>:</a:t>
            </a:r>
            <a:r>
              <a:rPr lang="zh-CN" altLang="en-US" sz="1800" dirty="0" smtClean="0">
                <a:solidFill>
                  <a:schemeClr val="bg1"/>
                </a:solidFill>
              </a:rPr>
              <a:t>尚景</a:t>
            </a:r>
            <a:endParaRPr lang="zh-CN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11163" y="1003666"/>
            <a:ext cx="2629596" cy="2629596"/>
          </a:xfrm>
          <a:prstGeom prst="ellipse">
            <a:avLst/>
          </a:prstGeom>
          <a:gradFill>
            <a:gsLst>
              <a:gs pos="0">
                <a:srgbClr val="00B2CA"/>
              </a:gs>
              <a:gs pos="100000">
                <a:srgbClr val="067FC9"/>
              </a:gs>
            </a:gsLst>
            <a:lin ang="0" scaled="0"/>
          </a:gradFill>
          <a:ln w="4445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7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35484" y="5767574"/>
            <a:ext cx="572016" cy="660522"/>
            <a:chOff x="2590704" y="5421292"/>
            <a:chExt cx="751764" cy="868082"/>
          </a:xfrm>
        </p:grpSpPr>
        <p:sp>
          <p:nvSpPr>
            <p:cNvPr id="11" name="Freeform 15"/>
            <p:cNvSpPr/>
            <p:nvPr/>
          </p:nvSpPr>
          <p:spPr bwMode="auto">
            <a:xfrm>
              <a:off x="2590704" y="5421292"/>
              <a:ext cx="751764" cy="868082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6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6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6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6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sx="102000" sy="102000" algn="ctr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Freeform 21"/>
            <p:cNvSpPr>
              <a:spLocks noEditPoints="1"/>
            </p:cNvSpPr>
            <p:nvPr/>
          </p:nvSpPr>
          <p:spPr bwMode="auto">
            <a:xfrm>
              <a:off x="2757861" y="5621506"/>
              <a:ext cx="417450" cy="432153"/>
            </a:xfrm>
            <a:custGeom>
              <a:avLst/>
              <a:gdLst>
                <a:gd name="T0" fmla="*/ 24 w 60"/>
                <a:gd name="T1" fmla="*/ 7 h 62"/>
                <a:gd name="T2" fmla="*/ 38 w 60"/>
                <a:gd name="T3" fmla="*/ 7 h 62"/>
                <a:gd name="T4" fmla="*/ 47 w 60"/>
                <a:gd name="T5" fmla="*/ 7 h 62"/>
                <a:gd name="T6" fmla="*/ 47 w 60"/>
                <a:gd name="T7" fmla="*/ 18 h 62"/>
                <a:gd name="T8" fmla="*/ 47 w 60"/>
                <a:gd name="T9" fmla="*/ 7 h 62"/>
                <a:gd name="T10" fmla="*/ 20 w 60"/>
                <a:gd name="T11" fmla="*/ 37 h 62"/>
                <a:gd name="T12" fmla="*/ 21 w 60"/>
                <a:gd name="T13" fmla="*/ 58 h 62"/>
                <a:gd name="T14" fmla="*/ 15 w 60"/>
                <a:gd name="T15" fmla="*/ 40 h 62"/>
                <a:gd name="T16" fmla="*/ 12 w 60"/>
                <a:gd name="T17" fmla="*/ 58 h 62"/>
                <a:gd name="T18" fmla="*/ 7 w 60"/>
                <a:gd name="T19" fmla="*/ 37 h 62"/>
                <a:gd name="T20" fmla="*/ 2 w 60"/>
                <a:gd name="T21" fmla="*/ 36 h 62"/>
                <a:gd name="T22" fmla="*/ 7 w 60"/>
                <a:gd name="T23" fmla="*/ 19 h 62"/>
                <a:gd name="T24" fmla="*/ 14 w 60"/>
                <a:gd name="T25" fmla="*/ 24 h 62"/>
                <a:gd name="T26" fmla="*/ 21 w 60"/>
                <a:gd name="T27" fmla="*/ 19 h 62"/>
                <a:gd name="T28" fmla="*/ 29 w 60"/>
                <a:gd name="T29" fmla="*/ 16 h 62"/>
                <a:gd name="T30" fmla="*/ 30 w 60"/>
                <a:gd name="T31" fmla="*/ 19 h 62"/>
                <a:gd name="T32" fmla="*/ 30 w 60"/>
                <a:gd name="T33" fmla="*/ 32 h 62"/>
                <a:gd name="T34" fmla="*/ 31 w 60"/>
                <a:gd name="T35" fmla="*/ 32 h 62"/>
                <a:gd name="T36" fmla="*/ 31 w 60"/>
                <a:gd name="T37" fmla="*/ 32 h 62"/>
                <a:gd name="T38" fmla="*/ 32 w 60"/>
                <a:gd name="T39" fmla="*/ 19 h 62"/>
                <a:gd name="T40" fmla="*/ 32 w 60"/>
                <a:gd name="T41" fmla="*/ 16 h 62"/>
                <a:gd name="T42" fmla="*/ 40 w 60"/>
                <a:gd name="T43" fmla="*/ 19 h 62"/>
                <a:gd name="T44" fmla="*/ 47 w 60"/>
                <a:gd name="T45" fmla="*/ 24 h 62"/>
                <a:gd name="T46" fmla="*/ 54 w 60"/>
                <a:gd name="T47" fmla="*/ 19 h 62"/>
                <a:gd name="T48" fmla="*/ 58 w 60"/>
                <a:gd name="T49" fmla="*/ 35 h 62"/>
                <a:gd name="T50" fmla="*/ 53 w 60"/>
                <a:gd name="T51" fmla="*/ 37 h 62"/>
                <a:gd name="T52" fmla="*/ 54 w 60"/>
                <a:gd name="T53" fmla="*/ 58 h 62"/>
                <a:gd name="T54" fmla="*/ 48 w 60"/>
                <a:gd name="T55" fmla="*/ 40 h 62"/>
                <a:gd name="T56" fmla="*/ 45 w 60"/>
                <a:gd name="T57" fmla="*/ 58 h 62"/>
                <a:gd name="T58" fmla="*/ 40 w 60"/>
                <a:gd name="T59" fmla="*/ 37 h 62"/>
                <a:gd name="T60" fmla="*/ 38 w 60"/>
                <a:gd name="T61" fmla="*/ 38 h 62"/>
                <a:gd name="T62" fmla="*/ 33 w 60"/>
                <a:gd name="T63" fmla="*/ 62 h 62"/>
                <a:gd name="T64" fmla="*/ 29 w 60"/>
                <a:gd name="T65" fmla="*/ 41 h 62"/>
                <a:gd name="T66" fmla="*/ 22 w 60"/>
                <a:gd name="T67" fmla="*/ 62 h 62"/>
                <a:gd name="T68" fmla="*/ 20 w 60"/>
                <a:gd name="T69" fmla="*/ 36 h 62"/>
                <a:gd name="T70" fmla="*/ 9 w 60"/>
                <a:gd name="T71" fmla="*/ 13 h 62"/>
                <a:gd name="T72" fmla="*/ 20 w 60"/>
                <a:gd name="T7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62">
                  <a:moveTo>
                    <a:pt x="31" y="0"/>
                  </a:moveTo>
                  <a:cubicBezTo>
                    <a:pt x="27" y="0"/>
                    <a:pt x="24" y="4"/>
                    <a:pt x="24" y="7"/>
                  </a:cubicBezTo>
                  <a:cubicBezTo>
                    <a:pt x="24" y="11"/>
                    <a:pt x="27" y="14"/>
                    <a:pt x="31" y="14"/>
                  </a:cubicBezTo>
                  <a:cubicBezTo>
                    <a:pt x="35" y="14"/>
                    <a:pt x="38" y="11"/>
                    <a:pt x="38" y="7"/>
                  </a:cubicBezTo>
                  <a:cubicBezTo>
                    <a:pt x="38" y="4"/>
                    <a:pt x="35" y="0"/>
                    <a:pt x="31" y="0"/>
                  </a:cubicBezTo>
                  <a:close/>
                  <a:moveTo>
                    <a:pt x="47" y="7"/>
                  </a:moveTo>
                  <a:cubicBezTo>
                    <a:pt x="44" y="7"/>
                    <a:pt x="41" y="10"/>
                    <a:pt x="41" y="13"/>
                  </a:cubicBezTo>
                  <a:cubicBezTo>
                    <a:pt x="41" y="16"/>
                    <a:pt x="44" y="18"/>
                    <a:pt x="47" y="18"/>
                  </a:cubicBezTo>
                  <a:cubicBezTo>
                    <a:pt x="50" y="18"/>
                    <a:pt x="53" y="16"/>
                    <a:pt x="53" y="13"/>
                  </a:cubicBezTo>
                  <a:cubicBezTo>
                    <a:pt x="53" y="10"/>
                    <a:pt x="50" y="7"/>
                    <a:pt x="47" y="7"/>
                  </a:cubicBezTo>
                  <a:close/>
                  <a:moveTo>
                    <a:pt x="20" y="36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4" y="7"/>
                  </a:moveTo>
                  <a:cubicBezTo>
                    <a:pt x="11" y="7"/>
                    <a:pt x="9" y="10"/>
                    <a:pt x="9" y="13"/>
                  </a:cubicBezTo>
                  <a:cubicBezTo>
                    <a:pt x="9" y="16"/>
                    <a:pt x="11" y="18"/>
                    <a:pt x="14" y="18"/>
                  </a:cubicBezTo>
                  <a:cubicBezTo>
                    <a:pt x="17" y="18"/>
                    <a:pt x="20" y="16"/>
                    <a:pt x="20" y="13"/>
                  </a:cubicBezTo>
                  <a:cubicBezTo>
                    <a:pt x="20" y="10"/>
                    <a:pt x="17" y="7"/>
                    <a:pt x="14" y="7"/>
                  </a:cubicBezTo>
                  <a:close/>
                </a:path>
              </a:pathLst>
            </a:cu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85156" y="5767574"/>
            <a:ext cx="572016" cy="660522"/>
            <a:chOff x="5096507" y="4368115"/>
            <a:chExt cx="749313" cy="865252"/>
          </a:xfrm>
        </p:grpSpPr>
        <p:sp>
          <p:nvSpPr>
            <p:cNvPr id="14" name="Freeform 15"/>
            <p:cNvSpPr/>
            <p:nvPr/>
          </p:nvSpPr>
          <p:spPr bwMode="auto">
            <a:xfrm>
              <a:off x="5096507" y="4368115"/>
              <a:ext cx="749313" cy="865252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6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6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6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6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sx="102000" sy="102000" algn="ctr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67484" y="4545382"/>
              <a:ext cx="407358" cy="440063"/>
              <a:chOff x="2782033" y="2877344"/>
              <a:chExt cx="571561" cy="617451"/>
            </a:xfrm>
            <a:solidFill>
              <a:srgbClr val="C00000"/>
            </a:solidFill>
          </p:grpSpPr>
          <p:sp>
            <p:nvSpPr>
              <p:cNvPr id="16" name="Freeform 884"/>
              <p:cNvSpPr>
                <a:spLocks noEditPoints="1"/>
              </p:cNvSpPr>
              <p:nvPr/>
            </p:nvSpPr>
            <p:spPr bwMode="auto">
              <a:xfrm>
                <a:off x="2946844" y="2877344"/>
                <a:ext cx="406750" cy="411147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4" tIns="45713" rIns="91424" bIns="45713" numCol="1" anchor="t" anchorCtr="0" compatLnSpc="1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Freeform 40"/>
              <p:cNvSpPr>
                <a:spLocks noEditPoints="1"/>
              </p:cNvSpPr>
              <p:nvPr/>
            </p:nvSpPr>
            <p:spPr bwMode="auto">
              <a:xfrm>
                <a:off x="2782033" y="2992399"/>
                <a:ext cx="317694" cy="502396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434828" y="5767574"/>
            <a:ext cx="572016" cy="660522"/>
            <a:chOff x="6346179" y="4368115"/>
            <a:chExt cx="749313" cy="865252"/>
          </a:xfrm>
        </p:grpSpPr>
        <p:sp>
          <p:nvSpPr>
            <p:cNvPr id="19" name="Freeform 15"/>
            <p:cNvSpPr/>
            <p:nvPr/>
          </p:nvSpPr>
          <p:spPr bwMode="auto">
            <a:xfrm>
              <a:off x="6346179" y="4368115"/>
              <a:ext cx="749313" cy="865252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6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6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6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6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sx="102000" sy="102000" algn="ctr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508887" y="4562322"/>
              <a:ext cx="423895" cy="423957"/>
              <a:chOff x="5699322" y="3963624"/>
              <a:chExt cx="132182" cy="132201"/>
            </a:xfrm>
            <a:solidFill>
              <a:srgbClr val="C00000"/>
            </a:solidFill>
          </p:grpSpPr>
          <p:sp>
            <p:nvSpPr>
              <p:cNvPr id="21" name="Freeform 412"/>
              <p:cNvSpPr>
                <a:spLocks noEditPoints="1"/>
              </p:cNvSpPr>
              <p:nvPr/>
            </p:nvSpPr>
            <p:spPr bwMode="auto">
              <a:xfrm>
                <a:off x="5781489" y="3963624"/>
                <a:ext cx="50015" cy="50022"/>
              </a:xfrm>
              <a:custGeom>
                <a:avLst/>
                <a:gdLst>
                  <a:gd name="T0" fmla="*/ 105 w 108"/>
                  <a:gd name="T1" fmla="*/ 44 h 108"/>
                  <a:gd name="T2" fmla="*/ 89 w 108"/>
                  <a:gd name="T3" fmla="*/ 41 h 108"/>
                  <a:gd name="T4" fmla="*/ 88 w 108"/>
                  <a:gd name="T5" fmla="*/ 38 h 108"/>
                  <a:gd name="T6" fmla="*/ 97 w 108"/>
                  <a:gd name="T7" fmla="*/ 25 h 108"/>
                  <a:gd name="T8" fmla="*/ 96 w 108"/>
                  <a:gd name="T9" fmla="*/ 20 h 108"/>
                  <a:gd name="T10" fmla="*/ 87 w 108"/>
                  <a:gd name="T11" fmla="*/ 11 h 108"/>
                  <a:gd name="T12" fmla="*/ 83 w 108"/>
                  <a:gd name="T13" fmla="*/ 11 h 108"/>
                  <a:gd name="T14" fmla="*/ 69 w 108"/>
                  <a:gd name="T15" fmla="*/ 20 h 108"/>
                  <a:gd name="T16" fmla="*/ 66 w 108"/>
                  <a:gd name="T17" fmla="*/ 19 h 108"/>
                  <a:gd name="T18" fmla="*/ 64 w 108"/>
                  <a:gd name="T19" fmla="*/ 3 h 108"/>
                  <a:gd name="T20" fmla="*/ 60 w 108"/>
                  <a:gd name="T21" fmla="*/ 0 h 108"/>
                  <a:gd name="T22" fmla="*/ 48 w 108"/>
                  <a:gd name="T23" fmla="*/ 0 h 108"/>
                  <a:gd name="T24" fmla="*/ 44 w 108"/>
                  <a:gd name="T25" fmla="*/ 3 h 108"/>
                  <a:gd name="T26" fmla="*/ 41 w 108"/>
                  <a:gd name="T27" fmla="*/ 19 h 108"/>
                  <a:gd name="T28" fmla="*/ 38 w 108"/>
                  <a:gd name="T29" fmla="*/ 20 h 108"/>
                  <a:gd name="T30" fmla="*/ 25 w 108"/>
                  <a:gd name="T31" fmla="*/ 11 h 108"/>
                  <a:gd name="T32" fmla="*/ 20 w 108"/>
                  <a:gd name="T33" fmla="*/ 11 h 108"/>
                  <a:gd name="T34" fmla="*/ 11 w 108"/>
                  <a:gd name="T35" fmla="*/ 20 h 108"/>
                  <a:gd name="T36" fmla="*/ 11 w 108"/>
                  <a:gd name="T37" fmla="*/ 25 h 108"/>
                  <a:gd name="T38" fmla="*/ 20 w 108"/>
                  <a:gd name="T39" fmla="*/ 38 h 108"/>
                  <a:gd name="T40" fmla="*/ 19 w 108"/>
                  <a:gd name="T41" fmla="*/ 41 h 108"/>
                  <a:gd name="T42" fmla="*/ 3 w 108"/>
                  <a:gd name="T43" fmla="*/ 44 h 108"/>
                  <a:gd name="T44" fmla="*/ 0 w 108"/>
                  <a:gd name="T45" fmla="*/ 48 h 108"/>
                  <a:gd name="T46" fmla="*/ 0 w 108"/>
                  <a:gd name="T47" fmla="*/ 60 h 108"/>
                  <a:gd name="T48" fmla="*/ 3 w 108"/>
                  <a:gd name="T49" fmla="*/ 64 h 108"/>
                  <a:gd name="T50" fmla="*/ 19 w 108"/>
                  <a:gd name="T51" fmla="*/ 67 h 108"/>
                  <a:gd name="T52" fmla="*/ 20 w 108"/>
                  <a:gd name="T53" fmla="*/ 69 h 108"/>
                  <a:gd name="T54" fmla="*/ 11 w 108"/>
                  <a:gd name="T55" fmla="*/ 83 h 108"/>
                  <a:gd name="T56" fmla="*/ 11 w 108"/>
                  <a:gd name="T57" fmla="*/ 88 h 108"/>
                  <a:gd name="T58" fmla="*/ 20 w 108"/>
                  <a:gd name="T59" fmla="*/ 96 h 108"/>
                  <a:gd name="T60" fmla="*/ 25 w 108"/>
                  <a:gd name="T61" fmla="*/ 97 h 108"/>
                  <a:gd name="T62" fmla="*/ 38 w 108"/>
                  <a:gd name="T63" fmla="*/ 88 h 108"/>
                  <a:gd name="T64" fmla="*/ 41 w 108"/>
                  <a:gd name="T65" fmla="*/ 89 h 108"/>
                  <a:gd name="T66" fmla="*/ 44 w 108"/>
                  <a:gd name="T67" fmla="*/ 105 h 108"/>
                  <a:gd name="T68" fmla="*/ 48 w 108"/>
                  <a:gd name="T69" fmla="*/ 108 h 108"/>
                  <a:gd name="T70" fmla="*/ 60 w 108"/>
                  <a:gd name="T71" fmla="*/ 108 h 108"/>
                  <a:gd name="T72" fmla="*/ 64 w 108"/>
                  <a:gd name="T73" fmla="*/ 105 h 108"/>
                  <a:gd name="T74" fmla="*/ 66 w 108"/>
                  <a:gd name="T75" fmla="*/ 89 h 108"/>
                  <a:gd name="T76" fmla="*/ 69 w 108"/>
                  <a:gd name="T77" fmla="*/ 88 h 108"/>
                  <a:gd name="T78" fmla="*/ 83 w 108"/>
                  <a:gd name="T79" fmla="*/ 97 h 108"/>
                  <a:gd name="T80" fmla="*/ 87 w 108"/>
                  <a:gd name="T81" fmla="*/ 96 h 108"/>
                  <a:gd name="T82" fmla="*/ 96 w 108"/>
                  <a:gd name="T83" fmla="*/ 88 h 108"/>
                  <a:gd name="T84" fmla="*/ 97 w 108"/>
                  <a:gd name="T85" fmla="*/ 83 h 108"/>
                  <a:gd name="T86" fmla="*/ 88 w 108"/>
                  <a:gd name="T87" fmla="*/ 69 h 108"/>
                  <a:gd name="T88" fmla="*/ 89 w 108"/>
                  <a:gd name="T89" fmla="*/ 67 h 108"/>
                  <a:gd name="T90" fmla="*/ 105 w 108"/>
                  <a:gd name="T91" fmla="*/ 64 h 108"/>
                  <a:gd name="T92" fmla="*/ 108 w 108"/>
                  <a:gd name="T93" fmla="*/ 60 h 108"/>
                  <a:gd name="T94" fmla="*/ 108 w 108"/>
                  <a:gd name="T95" fmla="*/ 48 h 108"/>
                  <a:gd name="T96" fmla="*/ 105 w 108"/>
                  <a:gd name="T97" fmla="*/ 44 h 108"/>
                  <a:gd name="T98" fmla="*/ 54 w 108"/>
                  <a:gd name="T99" fmla="*/ 71 h 108"/>
                  <a:gd name="T100" fmla="*/ 37 w 108"/>
                  <a:gd name="T101" fmla="*/ 54 h 108"/>
                  <a:gd name="T102" fmla="*/ 54 w 108"/>
                  <a:gd name="T103" fmla="*/ 37 h 108"/>
                  <a:gd name="T104" fmla="*/ 71 w 108"/>
                  <a:gd name="T105" fmla="*/ 54 h 108"/>
                  <a:gd name="T106" fmla="*/ 54 w 108"/>
                  <a:gd name="T107" fmla="*/ 7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108">
                    <a:moveTo>
                      <a:pt x="105" y="44"/>
                    </a:moveTo>
                    <a:cubicBezTo>
                      <a:pt x="89" y="41"/>
                      <a:pt x="89" y="41"/>
                      <a:pt x="89" y="41"/>
                    </a:cubicBezTo>
                    <a:cubicBezTo>
                      <a:pt x="87" y="41"/>
                      <a:pt x="87" y="40"/>
                      <a:pt x="88" y="38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8" y="23"/>
                      <a:pt x="97" y="21"/>
                      <a:pt x="96" y="20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6" y="10"/>
                      <a:pt x="84" y="10"/>
                      <a:pt x="83" y="11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1"/>
                      <a:pt x="67" y="21"/>
                      <a:pt x="66" y="19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3" y="1"/>
                      <a:pt x="62" y="0"/>
                      <a:pt x="6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6" y="0"/>
                      <a:pt x="44" y="1"/>
                      <a:pt x="44" y="3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21"/>
                      <a:pt x="40" y="21"/>
                      <a:pt x="38" y="2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3" y="10"/>
                      <a:pt x="21" y="10"/>
                      <a:pt x="20" y="1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0" y="21"/>
                      <a:pt x="10" y="23"/>
                      <a:pt x="11" y="25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40"/>
                      <a:pt x="21" y="41"/>
                      <a:pt x="19" y="41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5"/>
                      <a:pt x="0" y="46"/>
                      <a:pt x="0" y="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1" y="63"/>
                      <a:pt x="3" y="64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1" y="67"/>
                      <a:pt x="21" y="68"/>
                      <a:pt x="20" y="69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0" y="84"/>
                      <a:pt x="10" y="86"/>
                      <a:pt x="11" y="88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1" y="97"/>
                      <a:pt x="23" y="98"/>
                      <a:pt x="25" y="97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40" y="87"/>
                      <a:pt x="41" y="87"/>
                      <a:pt x="41" y="89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6"/>
                      <a:pt x="46" y="108"/>
                      <a:pt x="48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2" y="108"/>
                      <a:pt x="63" y="106"/>
                      <a:pt x="64" y="105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7" y="87"/>
                      <a:pt x="68" y="87"/>
                      <a:pt x="69" y="88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4" y="98"/>
                      <a:pt x="86" y="97"/>
                      <a:pt x="87" y="96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86"/>
                      <a:pt x="98" y="84"/>
                      <a:pt x="97" y="83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7" y="68"/>
                      <a:pt x="87" y="67"/>
                      <a:pt x="89" y="67"/>
                    </a:cubicBezTo>
                    <a:cubicBezTo>
                      <a:pt x="105" y="64"/>
                      <a:pt x="105" y="64"/>
                      <a:pt x="105" y="64"/>
                    </a:cubicBezTo>
                    <a:cubicBezTo>
                      <a:pt x="106" y="63"/>
                      <a:pt x="108" y="62"/>
                      <a:pt x="108" y="60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08" y="46"/>
                      <a:pt x="106" y="45"/>
                      <a:pt x="105" y="44"/>
                    </a:cubicBezTo>
                    <a:close/>
                    <a:moveTo>
                      <a:pt x="54" y="71"/>
                    </a:moveTo>
                    <a:cubicBezTo>
                      <a:pt x="45" y="71"/>
                      <a:pt x="37" y="63"/>
                      <a:pt x="37" y="54"/>
                    </a:cubicBezTo>
                    <a:cubicBezTo>
                      <a:pt x="37" y="45"/>
                      <a:pt x="45" y="37"/>
                      <a:pt x="54" y="37"/>
                    </a:cubicBezTo>
                    <a:cubicBezTo>
                      <a:pt x="63" y="37"/>
                      <a:pt x="71" y="45"/>
                      <a:pt x="71" y="54"/>
                    </a:cubicBezTo>
                    <a:cubicBezTo>
                      <a:pt x="71" y="63"/>
                      <a:pt x="63" y="71"/>
                      <a:pt x="54" y="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4" tIns="45713" rIns="91424" bIns="45713" numCol="1" anchor="t" anchorCtr="0" compatLnSpc="1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Freeform 413"/>
              <p:cNvSpPr>
                <a:spLocks noEditPoints="1"/>
              </p:cNvSpPr>
              <p:nvPr/>
            </p:nvSpPr>
            <p:spPr bwMode="auto">
              <a:xfrm>
                <a:off x="5699322" y="3996972"/>
                <a:ext cx="98839" cy="98853"/>
              </a:xfrm>
              <a:custGeom>
                <a:avLst/>
                <a:gdLst>
                  <a:gd name="T0" fmla="*/ 210 w 216"/>
                  <a:gd name="T1" fmla="*/ 89 h 216"/>
                  <a:gd name="T2" fmla="*/ 178 w 216"/>
                  <a:gd name="T3" fmla="*/ 83 h 216"/>
                  <a:gd name="T4" fmla="*/ 176 w 216"/>
                  <a:gd name="T5" fmla="*/ 77 h 216"/>
                  <a:gd name="T6" fmla="*/ 194 w 216"/>
                  <a:gd name="T7" fmla="*/ 49 h 216"/>
                  <a:gd name="T8" fmla="*/ 193 w 216"/>
                  <a:gd name="T9" fmla="*/ 41 h 216"/>
                  <a:gd name="T10" fmla="*/ 175 w 216"/>
                  <a:gd name="T11" fmla="*/ 23 h 216"/>
                  <a:gd name="T12" fmla="*/ 167 w 216"/>
                  <a:gd name="T13" fmla="*/ 22 h 216"/>
                  <a:gd name="T14" fmla="*/ 139 w 216"/>
                  <a:gd name="T15" fmla="*/ 40 h 216"/>
                  <a:gd name="T16" fmla="*/ 133 w 216"/>
                  <a:gd name="T17" fmla="*/ 38 h 216"/>
                  <a:gd name="T18" fmla="*/ 127 w 216"/>
                  <a:gd name="T19" fmla="*/ 6 h 216"/>
                  <a:gd name="T20" fmla="*/ 121 w 216"/>
                  <a:gd name="T21" fmla="*/ 0 h 216"/>
                  <a:gd name="T22" fmla="*/ 95 w 216"/>
                  <a:gd name="T23" fmla="*/ 0 h 216"/>
                  <a:gd name="T24" fmla="*/ 89 w 216"/>
                  <a:gd name="T25" fmla="*/ 6 h 216"/>
                  <a:gd name="T26" fmla="*/ 83 w 216"/>
                  <a:gd name="T27" fmla="*/ 38 h 216"/>
                  <a:gd name="T28" fmla="*/ 77 w 216"/>
                  <a:gd name="T29" fmla="*/ 40 h 216"/>
                  <a:gd name="T30" fmla="*/ 49 w 216"/>
                  <a:gd name="T31" fmla="*/ 22 h 216"/>
                  <a:gd name="T32" fmla="*/ 41 w 216"/>
                  <a:gd name="T33" fmla="*/ 23 h 216"/>
                  <a:gd name="T34" fmla="*/ 23 w 216"/>
                  <a:gd name="T35" fmla="*/ 41 h 216"/>
                  <a:gd name="T36" fmla="*/ 22 w 216"/>
                  <a:gd name="T37" fmla="*/ 49 h 216"/>
                  <a:gd name="T38" fmla="*/ 40 w 216"/>
                  <a:gd name="T39" fmla="*/ 77 h 216"/>
                  <a:gd name="T40" fmla="*/ 38 w 216"/>
                  <a:gd name="T41" fmla="*/ 83 h 216"/>
                  <a:gd name="T42" fmla="*/ 6 w 216"/>
                  <a:gd name="T43" fmla="*/ 89 h 216"/>
                  <a:gd name="T44" fmla="*/ 0 w 216"/>
                  <a:gd name="T45" fmla="*/ 95 h 216"/>
                  <a:gd name="T46" fmla="*/ 0 w 216"/>
                  <a:gd name="T47" fmla="*/ 121 h 216"/>
                  <a:gd name="T48" fmla="*/ 6 w 216"/>
                  <a:gd name="T49" fmla="*/ 127 h 216"/>
                  <a:gd name="T50" fmla="*/ 38 w 216"/>
                  <a:gd name="T51" fmla="*/ 133 h 216"/>
                  <a:gd name="T52" fmla="*/ 40 w 216"/>
                  <a:gd name="T53" fmla="*/ 139 h 216"/>
                  <a:gd name="T54" fmla="*/ 22 w 216"/>
                  <a:gd name="T55" fmla="*/ 167 h 216"/>
                  <a:gd name="T56" fmla="*/ 23 w 216"/>
                  <a:gd name="T57" fmla="*/ 175 h 216"/>
                  <a:gd name="T58" fmla="*/ 41 w 216"/>
                  <a:gd name="T59" fmla="*/ 193 h 216"/>
                  <a:gd name="T60" fmla="*/ 49 w 216"/>
                  <a:gd name="T61" fmla="*/ 194 h 216"/>
                  <a:gd name="T62" fmla="*/ 77 w 216"/>
                  <a:gd name="T63" fmla="*/ 176 h 216"/>
                  <a:gd name="T64" fmla="*/ 83 w 216"/>
                  <a:gd name="T65" fmla="*/ 178 h 216"/>
                  <a:gd name="T66" fmla="*/ 89 w 216"/>
                  <a:gd name="T67" fmla="*/ 210 h 216"/>
                  <a:gd name="T68" fmla="*/ 95 w 216"/>
                  <a:gd name="T69" fmla="*/ 216 h 216"/>
                  <a:gd name="T70" fmla="*/ 121 w 216"/>
                  <a:gd name="T71" fmla="*/ 216 h 216"/>
                  <a:gd name="T72" fmla="*/ 127 w 216"/>
                  <a:gd name="T73" fmla="*/ 210 h 216"/>
                  <a:gd name="T74" fmla="*/ 133 w 216"/>
                  <a:gd name="T75" fmla="*/ 178 h 216"/>
                  <a:gd name="T76" fmla="*/ 139 w 216"/>
                  <a:gd name="T77" fmla="*/ 176 h 216"/>
                  <a:gd name="T78" fmla="*/ 167 w 216"/>
                  <a:gd name="T79" fmla="*/ 194 h 216"/>
                  <a:gd name="T80" fmla="*/ 175 w 216"/>
                  <a:gd name="T81" fmla="*/ 193 h 216"/>
                  <a:gd name="T82" fmla="*/ 193 w 216"/>
                  <a:gd name="T83" fmla="*/ 175 h 216"/>
                  <a:gd name="T84" fmla="*/ 194 w 216"/>
                  <a:gd name="T85" fmla="*/ 167 h 216"/>
                  <a:gd name="T86" fmla="*/ 176 w 216"/>
                  <a:gd name="T87" fmla="*/ 139 h 216"/>
                  <a:gd name="T88" fmla="*/ 178 w 216"/>
                  <a:gd name="T89" fmla="*/ 133 h 216"/>
                  <a:gd name="T90" fmla="*/ 210 w 216"/>
                  <a:gd name="T91" fmla="*/ 127 h 216"/>
                  <a:gd name="T92" fmla="*/ 216 w 216"/>
                  <a:gd name="T93" fmla="*/ 121 h 216"/>
                  <a:gd name="T94" fmla="*/ 216 w 216"/>
                  <a:gd name="T95" fmla="*/ 95 h 216"/>
                  <a:gd name="T96" fmla="*/ 210 w 216"/>
                  <a:gd name="T97" fmla="*/ 89 h 216"/>
                  <a:gd name="T98" fmla="*/ 108 w 216"/>
                  <a:gd name="T99" fmla="*/ 147 h 216"/>
                  <a:gd name="T100" fmla="*/ 69 w 216"/>
                  <a:gd name="T101" fmla="*/ 108 h 216"/>
                  <a:gd name="T102" fmla="*/ 108 w 216"/>
                  <a:gd name="T103" fmla="*/ 69 h 216"/>
                  <a:gd name="T104" fmla="*/ 147 w 216"/>
                  <a:gd name="T105" fmla="*/ 108 h 216"/>
                  <a:gd name="T106" fmla="*/ 108 w 216"/>
                  <a:gd name="T107" fmla="*/ 14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6" h="216">
                    <a:moveTo>
                      <a:pt x="210" y="89"/>
                    </a:moveTo>
                    <a:cubicBezTo>
                      <a:pt x="178" y="83"/>
                      <a:pt x="178" y="83"/>
                      <a:pt x="178" y="83"/>
                    </a:cubicBezTo>
                    <a:cubicBezTo>
                      <a:pt x="175" y="82"/>
                      <a:pt x="174" y="80"/>
                      <a:pt x="176" y="77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6" y="47"/>
                      <a:pt x="195" y="43"/>
                      <a:pt x="193" y="41"/>
                    </a:cubicBezTo>
                    <a:cubicBezTo>
                      <a:pt x="175" y="23"/>
                      <a:pt x="175" y="23"/>
                      <a:pt x="175" y="23"/>
                    </a:cubicBezTo>
                    <a:cubicBezTo>
                      <a:pt x="173" y="21"/>
                      <a:pt x="169" y="20"/>
                      <a:pt x="167" y="22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7" y="42"/>
                      <a:pt x="134" y="41"/>
                      <a:pt x="133" y="38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3"/>
                      <a:pt x="124" y="0"/>
                      <a:pt x="12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2" y="0"/>
                      <a:pt x="89" y="3"/>
                      <a:pt x="89" y="6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82" y="41"/>
                      <a:pt x="80" y="42"/>
                      <a:pt x="77" y="40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7" y="20"/>
                      <a:pt x="43" y="21"/>
                      <a:pt x="41" y="2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20" y="47"/>
                      <a:pt x="22" y="49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2" y="80"/>
                      <a:pt x="41" y="82"/>
                      <a:pt x="38" y="83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3" y="89"/>
                      <a:pt x="0" y="92"/>
                      <a:pt x="0" y="95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4"/>
                      <a:pt x="3" y="127"/>
                      <a:pt x="6" y="127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41" y="134"/>
                      <a:pt x="42" y="137"/>
                      <a:pt x="40" y="139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20" y="169"/>
                      <a:pt x="21" y="173"/>
                      <a:pt x="23" y="175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3" y="195"/>
                      <a:pt x="47" y="196"/>
                      <a:pt x="49" y="194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80" y="174"/>
                      <a:pt x="82" y="175"/>
                      <a:pt x="83" y="178"/>
                    </a:cubicBezTo>
                    <a:cubicBezTo>
                      <a:pt x="89" y="210"/>
                      <a:pt x="89" y="210"/>
                      <a:pt x="89" y="210"/>
                    </a:cubicBezTo>
                    <a:cubicBezTo>
                      <a:pt x="89" y="213"/>
                      <a:pt x="92" y="216"/>
                      <a:pt x="95" y="216"/>
                    </a:cubicBezTo>
                    <a:cubicBezTo>
                      <a:pt x="121" y="216"/>
                      <a:pt x="121" y="216"/>
                      <a:pt x="121" y="216"/>
                    </a:cubicBezTo>
                    <a:cubicBezTo>
                      <a:pt x="124" y="216"/>
                      <a:pt x="127" y="213"/>
                      <a:pt x="127" y="210"/>
                    </a:cubicBezTo>
                    <a:cubicBezTo>
                      <a:pt x="133" y="178"/>
                      <a:pt x="133" y="178"/>
                      <a:pt x="133" y="178"/>
                    </a:cubicBezTo>
                    <a:cubicBezTo>
                      <a:pt x="134" y="175"/>
                      <a:pt x="137" y="174"/>
                      <a:pt x="139" y="176"/>
                    </a:cubicBezTo>
                    <a:cubicBezTo>
                      <a:pt x="167" y="194"/>
                      <a:pt x="167" y="194"/>
                      <a:pt x="167" y="194"/>
                    </a:cubicBezTo>
                    <a:cubicBezTo>
                      <a:pt x="169" y="196"/>
                      <a:pt x="173" y="195"/>
                      <a:pt x="175" y="193"/>
                    </a:cubicBezTo>
                    <a:cubicBezTo>
                      <a:pt x="193" y="175"/>
                      <a:pt x="193" y="175"/>
                      <a:pt x="193" y="175"/>
                    </a:cubicBezTo>
                    <a:cubicBezTo>
                      <a:pt x="195" y="173"/>
                      <a:pt x="196" y="169"/>
                      <a:pt x="194" y="167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4" y="137"/>
                      <a:pt x="175" y="134"/>
                      <a:pt x="178" y="133"/>
                    </a:cubicBezTo>
                    <a:cubicBezTo>
                      <a:pt x="210" y="127"/>
                      <a:pt x="210" y="127"/>
                      <a:pt x="210" y="127"/>
                    </a:cubicBezTo>
                    <a:cubicBezTo>
                      <a:pt x="213" y="127"/>
                      <a:pt x="216" y="124"/>
                      <a:pt x="216" y="121"/>
                    </a:cubicBezTo>
                    <a:cubicBezTo>
                      <a:pt x="216" y="95"/>
                      <a:pt x="216" y="95"/>
                      <a:pt x="216" y="95"/>
                    </a:cubicBezTo>
                    <a:cubicBezTo>
                      <a:pt x="216" y="92"/>
                      <a:pt x="213" y="89"/>
                      <a:pt x="210" y="89"/>
                    </a:cubicBezTo>
                    <a:close/>
                    <a:moveTo>
                      <a:pt x="108" y="147"/>
                    </a:moveTo>
                    <a:cubicBezTo>
                      <a:pt x="86" y="147"/>
                      <a:pt x="69" y="130"/>
                      <a:pt x="69" y="108"/>
                    </a:cubicBezTo>
                    <a:cubicBezTo>
                      <a:pt x="69" y="87"/>
                      <a:pt x="86" y="69"/>
                      <a:pt x="108" y="69"/>
                    </a:cubicBezTo>
                    <a:cubicBezTo>
                      <a:pt x="130" y="69"/>
                      <a:pt x="147" y="87"/>
                      <a:pt x="147" y="108"/>
                    </a:cubicBezTo>
                    <a:cubicBezTo>
                      <a:pt x="147" y="130"/>
                      <a:pt x="130" y="147"/>
                      <a:pt x="108" y="14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4" tIns="45713" rIns="91424" bIns="45713" numCol="1" anchor="t" anchorCtr="0" compatLnSpc="1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684501" y="5767574"/>
            <a:ext cx="572016" cy="660522"/>
            <a:chOff x="7595852" y="4368115"/>
            <a:chExt cx="749313" cy="865252"/>
          </a:xfrm>
        </p:grpSpPr>
        <p:sp>
          <p:nvSpPr>
            <p:cNvPr id="24" name="Freeform 15"/>
            <p:cNvSpPr/>
            <p:nvPr/>
          </p:nvSpPr>
          <p:spPr bwMode="auto">
            <a:xfrm>
              <a:off x="7595852" y="4368115"/>
              <a:ext cx="749313" cy="865252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6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6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6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6" y="1352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sx="102000" sy="102000" algn="ctr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776626" y="4556588"/>
              <a:ext cx="438729" cy="428857"/>
              <a:chOff x="5710238" y="3049588"/>
              <a:chExt cx="771526" cy="754062"/>
            </a:xfrm>
            <a:solidFill>
              <a:srgbClr val="C00000"/>
            </a:solidFill>
          </p:grpSpPr>
          <p:sp>
            <p:nvSpPr>
              <p:cNvPr id="26" name="Freeform 355"/>
              <p:cNvSpPr/>
              <p:nvPr/>
            </p:nvSpPr>
            <p:spPr bwMode="auto">
              <a:xfrm>
                <a:off x="6026151" y="3049588"/>
                <a:ext cx="106363" cy="125413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defTabSz="91249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65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Freeform 356"/>
              <p:cNvSpPr/>
              <p:nvPr/>
            </p:nvSpPr>
            <p:spPr bwMode="auto">
              <a:xfrm>
                <a:off x="5797551" y="3160713"/>
                <a:ext cx="479425" cy="498475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defTabSz="91249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65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Freeform 357"/>
              <p:cNvSpPr>
                <a:spLocks noEditPoints="1"/>
              </p:cNvSpPr>
              <p:nvPr/>
            </p:nvSpPr>
            <p:spPr bwMode="auto">
              <a:xfrm>
                <a:off x="5710238" y="3370263"/>
                <a:ext cx="169863" cy="155575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defTabSz="91249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65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Freeform 358"/>
              <p:cNvSpPr/>
              <p:nvPr/>
            </p:nvSpPr>
            <p:spPr bwMode="auto">
              <a:xfrm>
                <a:off x="5721351" y="3340100"/>
                <a:ext cx="760413" cy="463550"/>
              </a:xfrm>
              <a:custGeom>
                <a:avLst/>
                <a:gdLst>
                  <a:gd name="T0" fmla="*/ 479 w 479"/>
                  <a:gd name="T1" fmla="*/ 0 h 292"/>
                  <a:gd name="T2" fmla="*/ 395 w 479"/>
                  <a:gd name="T3" fmla="*/ 33 h 292"/>
                  <a:gd name="T4" fmla="*/ 412 w 479"/>
                  <a:gd name="T5" fmla="*/ 45 h 292"/>
                  <a:gd name="T6" fmla="*/ 307 w 479"/>
                  <a:gd name="T7" fmla="*/ 158 h 292"/>
                  <a:gd name="T8" fmla="*/ 213 w 479"/>
                  <a:gd name="T9" fmla="*/ 148 h 292"/>
                  <a:gd name="T10" fmla="*/ 139 w 479"/>
                  <a:gd name="T11" fmla="*/ 225 h 292"/>
                  <a:gd name="T12" fmla="*/ 62 w 479"/>
                  <a:gd name="T13" fmla="*/ 187 h 292"/>
                  <a:gd name="T14" fmla="*/ 0 w 479"/>
                  <a:gd name="T15" fmla="*/ 266 h 292"/>
                  <a:gd name="T16" fmla="*/ 33 w 479"/>
                  <a:gd name="T17" fmla="*/ 292 h 292"/>
                  <a:gd name="T18" fmla="*/ 74 w 479"/>
                  <a:gd name="T19" fmla="*/ 242 h 292"/>
                  <a:gd name="T20" fmla="*/ 148 w 479"/>
                  <a:gd name="T21" fmla="*/ 278 h 292"/>
                  <a:gd name="T22" fmla="*/ 230 w 479"/>
                  <a:gd name="T23" fmla="*/ 194 h 292"/>
                  <a:gd name="T24" fmla="*/ 323 w 479"/>
                  <a:gd name="T25" fmla="*/ 204 h 292"/>
                  <a:gd name="T26" fmla="*/ 448 w 479"/>
                  <a:gd name="T27" fmla="*/ 72 h 292"/>
                  <a:gd name="T28" fmla="*/ 472 w 479"/>
                  <a:gd name="T29" fmla="*/ 88 h 292"/>
                  <a:gd name="T30" fmla="*/ 479 w 479"/>
                  <a:gd name="T3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9" h="292">
                    <a:moveTo>
                      <a:pt x="479" y="0"/>
                    </a:moveTo>
                    <a:lnTo>
                      <a:pt x="395" y="33"/>
                    </a:lnTo>
                    <a:lnTo>
                      <a:pt x="412" y="45"/>
                    </a:lnTo>
                    <a:lnTo>
                      <a:pt x="307" y="158"/>
                    </a:lnTo>
                    <a:lnTo>
                      <a:pt x="213" y="148"/>
                    </a:lnTo>
                    <a:lnTo>
                      <a:pt x="139" y="225"/>
                    </a:lnTo>
                    <a:lnTo>
                      <a:pt x="62" y="187"/>
                    </a:lnTo>
                    <a:lnTo>
                      <a:pt x="0" y="266"/>
                    </a:lnTo>
                    <a:lnTo>
                      <a:pt x="33" y="292"/>
                    </a:lnTo>
                    <a:lnTo>
                      <a:pt x="74" y="242"/>
                    </a:lnTo>
                    <a:lnTo>
                      <a:pt x="148" y="278"/>
                    </a:lnTo>
                    <a:lnTo>
                      <a:pt x="230" y="194"/>
                    </a:lnTo>
                    <a:lnTo>
                      <a:pt x="323" y="204"/>
                    </a:lnTo>
                    <a:lnTo>
                      <a:pt x="448" y="72"/>
                    </a:lnTo>
                    <a:lnTo>
                      <a:pt x="472" y="88"/>
                    </a:lnTo>
                    <a:lnTo>
                      <a:pt x="479" y="0"/>
                    </a:ln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defTabSz="91249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65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dubuque精美钢琴曲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27964" y="6658970"/>
            <a:ext cx="609600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87" y="1475335"/>
            <a:ext cx="1704547" cy="1704547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4" grpId="0"/>
      <p:bldP spid="6" grpId="0"/>
      <p:bldP spid="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" y="3815229"/>
            <a:ext cx="12194117" cy="871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124" tIns="61563" rIns="123124" bIns="61563"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307268" y="3251020"/>
            <a:ext cx="1159947" cy="1159761"/>
            <a:chOff x="1466675" y="3784103"/>
            <a:chExt cx="1301392" cy="1301862"/>
          </a:xfrm>
        </p:grpSpPr>
        <p:grpSp>
          <p:nvGrpSpPr>
            <p:cNvPr id="8" name="组合 7"/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2" name="同心圆 11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/>
                </a:p>
              </p:txBody>
            </p:sp>
          </p:grpSp>
          <p:sp>
            <p:nvSpPr>
              <p:cNvPr id="11" name="椭圆 10"/>
              <p:cNvSpPr/>
              <p:nvPr/>
            </p:nvSpPr>
            <p:spPr>
              <a:xfrm>
                <a:off x="4447523" y="2644973"/>
                <a:ext cx="1606393" cy="1606973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/>
              </a:p>
            </p:txBody>
          </p:sp>
        </p:grpSp>
        <p:sp>
          <p:nvSpPr>
            <p:cNvPr id="9" name="TextBox 97"/>
            <p:cNvSpPr txBox="1"/>
            <p:nvPr/>
          </p:nvSpPr>
          <p:spPr>
            <a:xfrm>
              <a:off x="1692270" y="4180596"/>
              <a:ext cx="850203" cy="531379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78245" y="3407000"/>
            <a:ext cx="877900" cy="877759"/>
            <a:chOff x="3117025" y="3959191"/>
            <a:chExt cx="984950" cy="985306"/>
          </a:xfrm>
        </p:grpSpPr>
        <p:grpSp>
          <p:nvGrpSpPr>
            <p:cNvPr id="15" name="组合 14"/>
            <p:cNvGrpSpPr/>
            <p:nvPr/>
          </p:nvGrpSpPr>
          <p:grpSpPr>
            <a:xfrm>
              <a:off x="3117025" y="3959191"/>
              <a:ext cx="984950" cy="985306"/>
              <a:chOff x="4345444" y="2542859"/>
              <a:chExt cx="1810550" cy="1811205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0" name="同心圆 19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/>
                </a:p>
              </p:txBody>
            </p:sp>
          </p:grpSp>
          <p:sp>
            <p:nvSpPr>
              <p:cNvPr id="18" name="椭圆 17"/>
              <p:cNvSpPr/>
              <p:nvPr/>
            </p:nvSpPr>
            <p:spPr>
              <a:xfrm>
                <a:off x="4483177" y="2680639"/>
                <a:ext cx="1535084" cy="1535638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/>
              </a:p>
            </p:txBody>
          </p:sp>
        </p:grpSp>
        <p:sp>
          <p:nvSpPr>
            <p:cNvPr id="16" name="TextBox 104"/>
            <p:cNvSpPr txBox="1"/>
            <p:nvPr/>
          </p:nvSpPr>
          <p:spPr>
            <a:xfrm>
              <a:off x="3188495" y="4196695"/>
              <a:ext cx="850204" cy="531379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67175" y="3258011"/>
            <a:ext cx="1175915" cy="1175726"/>
            <a:chOff x="4450933" y="3791953"/>
            <a:chExt cx="1319306" cy="1319782"/>
          </a:xfrm>
        </p:grpSpPr>
        <p:grpSp>
          <p:nvGrpSpPr>
            <p:cNvPr id="23" name="组合 22"/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7" name="同心圆 26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1484232" y="1093650"/>
                  <a:ext cx="1504275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/>
                </a:p>
              </p:txBody>
            </p:sp>
          </p:grpSp>
          <p:sp>
            <p:nvSpPr>
              <p:cNvPr id="26" name="椭圆 25"/>
              <p:cNvSpPr/>
              <p:nvPr/>
            </p:nvSpPr>
            <p:spPr>
              <a:xfrm>
                <a:off x="4447253" y="2695339"/>
                <a:ext cx="1606933" cy="1607514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/>
              </a:p>
            </p:txBody>
          </p:sp>
        </p:grpSp>
        <p:sp>
          <p:nvSpPr>
            <p:cNvPr id="24" name="TextBox 111"/>
            <p:cNvSpPr txBox="1"/>
            <p:nvPr/>
          </p:nvSpPr>
          <p:spPr>
            <a:xfrm>
              <a:off x="4685484" y="4180595"/>
              <a:ext cx="850203" cy="531379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54119" y="3392021"/>
            <a:ext cx="907853" cy="907708"/>
            <a:chOff x="6119197" y="3942381"/>
            <a:chExt cx="1018558" cy="1018926"/>
          </a:xfrm>
        </p:grpSpPr>
        <p:grpSp>
          <p:nvGrpSpPr>
            <p:cNvPr id="30" name="组合 29"/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4" name="同心圆 33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/>
                </a:p>
              </p:txBody>
            </p:sp>
          </p:grpSp>
          <p:sp>
            <p:nvSpPr>
              <p:cNvPr id="33" name="椭圆 32"/>
              <p:cNvSpPr/>
              <p:nvPr/>
            </p:nvSpPr>
            <p:spPr>
              <a:xfrm>
                <a:off x="4466846" y="2664303"/>
                <a:ext cx="1567743" cy="1568310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/>
              </a:p>
            </p:txBody>
          </p:sp>
        </p:grpSp>
        <p:sp>
          <p:nvSpPr>
            <p:cNvPr id="31" name="TextBox 118"/>
            <p:cNvSpPr txBox="1"/>
            <p:nvPr/>
          </p:nvSpPr>
          <p:spPr>
            <a:xfrm>
              <a:off x="6209133" y="4196696"/>
              <a:ext cx="850205" cy="531379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73006" y="3392023"/>
            <a:ext cx="944820" cy="907708"/>
            <a:chOff x="7486713" y="3942381"/>
            <a:chExt cx="1060031" cy="1018926"/>
          </a:xfrm>
        </p:grpSpPr>
        <p:grpSp>
          <p:nvGrpSpPr>
            <p:cNvPr id="37" name="组合 36"/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1" name="同心圆 40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/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4466990" y="2664444"/>
                <a:ext cx="1567461" cy="1568026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/>
              </a:p>
            </p:txBody>
          </p:sp>
        </p:grpSp>
        <p:sp>
          <p:nvSpPr>
            <p:cNvPr id="38" name="TextBox 125"/>
            <p:cNvSpPr txBox="1"/>
            <p:nvPr/>
          </p:nvSpPr>
          <p:spPr>
            <a:xfrm>
              <a:off x="7555666" y="4199438"/>
              <a:ext cx="991078" cy="485242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891889" y="3241470"/>
            <a:ext cx="1209007" cy="1208814"/>
            <a:chOff x="8854229" y="3773382"/>
            <a:chExt cx="1356434" cy="1356924"/>
          </a:xfrm>
        </p:grpSpPr>
        <p:grpSp>
          <p:nvGrpSpPr>
            <p:cNvPr id="44" name="组合 43"/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8" name="同心圆 47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/>
                </a:p>
              </p:txBody>
            </p:sp>
          </p:grpSp>
          <p:sp>
            <p:nvSpPr>
              <p:cNvPr id="47" name="椭圆 46"/>
              <p:cNvSpPr/>
              <p:nvPr/>
            </p:nvSpPr>
            <p:spPr>
              <a:xfrm>
                <a:off x="4464838" y="2723318"/>
                <a:ext cx="1571761" cy="1572326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/>
              </a:p>
            </p:txBody>
          </p:sp>
        </p:grpSp>
        <p:sp>
          <p:nvSpPr>
            <p:cNvPr id="45" name="TextBox 132"/>
            <p:cNvSpPr txBox="1"/>
            <p:nvPr/>
          </p:nvSpPr>
          <p:spPr>
            <a:xfrm>
              <a:off x="9068720" y="4180595"/>
              <a:ext cx="1015119" cy="531379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411927" y="3023851"/>
            <a:ext cx="1644309" cy="1644047"/>
            <a:chOff x="10559621" y="3529102"/>
            <a:chExt cx="1844818" cy="1845484"/>
          </a:xfrm>
        </p:grpSpPr>
        <p:grpSp>
          <p:nvGrpSpPr>
            <p:cNvPr id="51" name="组合 50"/>
            <p:cNvGrpSpPr/>
            <p:nvPr/>
          </p:nvGrpSpPr>
          <p:grpSpPr>
            <a:xfrm>
              <a:off x="10559621" y="3529102"/>
              <a:ext cx="1844818" cy="1845484"/>
              <a:chOff x="4345444" y="2542859"/>
              <a:chExt cx="1810550" cy="1811205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55" name="同心圆 5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5"/>
                </a:p>
              </p:txBody>
            </p:sp>
          </p:grpSp>
          <p:sp>
            <p:nvSpPr>
              <p:cNvPr id="54" name="椭圆 53"/>
              <p:cNvSpPr/>
              <p:nvPr/>
            </p:nvSpPr>
            <p:spPr>
              <a:xfrm>
                <a:off x="4422287" y="2619728"/>
                <a:ext cx="1656864" cy="1657461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5"/>
              </a:p>
            </p:txBody>
          </p:sp>
        </p:grpSp>
        <p:sp>
          <p:nvSpPr>
            <p:cNvPr id="52" name="TextBox 139"/>
            <p:cNvSpPr txBox="1"/>
            <p:nvPr/>
          </p:nvSpPr>
          <p:spPr>
            <a:xfrm>
              <a:off x="10948736" y="4180595"/>
              <a:ext cx="1097152" cy="531379"/>
            </a:xfrm>
            <a:prstGeom prst="rect">
              <a:avLst/>
            </a:prstGeom>
            <a:noFill/>
          </p:spPr>
          <p:txBody>
            <a:bodyPr wrap="square" lIns="184256" tIns="92128" rIns="184256" bIns="92128" rtlCol="0">
              <a:spAutoFit/>
            </a:bodyPr>
            <a:lstStyle/>
            <a:p>
              <a:r>
                <a:rPr lang="en-US" altLang="zh-CN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186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94206" y="1700808"/>
            <a:ext cx="2588797" cy="1456387"/>
            <a:chOff x="689131" y="1318791"/>
            <a:chExt cx="1631535" cy="1036935"/>
          </a:xfrm>
        </p:grpSpPr>
        <p:sp>
          <p:nvSpPr>
            <p:cNvPr id="58" name="TextBox 145"/>
            <p:cNvSpPr txBox="1"/>
            <p:nvPr/>
          </p:nvSpPr>
          <p:spPr>
            <a:xfrm>
              <a:off x="724689" y="1667530"/>
              <a:ext cx="1516141" cy="486468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您的内容打在这里，或者通过您的内容打在这里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689131" y="1318791"/>
              <a:ext cx="1631535" cy="1036935"/>
              <a:chOff x="689131" y="1318791"/>
              <a:chExt cx="1631535" cy="1036935"/>
            </a:xfrm>
          </p:grpSpPr>
          <p:cxnSp>
            <p:nvCxnSpPr>
              <p:cNvPr id="60" name="直接连接符 59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48"/>
              <p:cNvSpPr txBox="1"/>
              <p:nvPr/>
            </p:nvSpPr>
            <p:spPr>
              <a:xfrm>
                <a:off x="689131" y="1318791"/>
                <a:ext cx="1631535" cy="350570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13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添加标题</a:t>
                </a:r>
                <a:endPara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3333888" y="1698235"/>
            <a:ext cx="2248048" cy="1411317"/>
            <a:chOff x="832917" y="1462813"/>
            <a:chExt cx="1248170" cy="892913"/>
          </a:xfrm>
        </p:grpSpPr>
        <p:sp>
          <p:nvSpPr>
            <p:cNvPr id="63" name="TextBox 150"/>
            <p:cNvSpPr txBox="1"/>
            <p:nvPr/>
          </p:nvSpPr>
          <p:spPr>
            <a:xfrm>
              <a:off x="832917" y="1767302"/>
              <a:ext cx="1248170" cy="432279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您的内容打在这里，或者通过您的内容打在这里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947384" y="1462813"/>
              <a:ext cx="1008112" cy="892913"/>
              <a:chOff x="947384" y="1462813"/>
              <a:chExt cx="1008112" cy="892913"/>
            </a:xfrm>
          </p:grpSpPr>
          <p:cxnSp>
            <p:nvCxnSpPr>
              <p:cNvPr id="65" name="直接连接符 64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153"/>
              <p:cNvSpPr txBox="1"/>
              <p:nvPr/>
            </p:nvSpPr>
            <p:spPr>
              <a:xfrm>
                <a:off x="947384" y="1462813"/>
                <a:ext cx="1008112" cy="311519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13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添加标题</a:t>
                </a:r>
                <a:endPara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5928836" y="1700808"/>
            <a:ext cx="2328061" cy="1401526"/>
            <a:chOff x="835936" y="1541325"/>
            <a:chExt cx="1242131" cy="814401"/>
          </a:xfrm>
        </p:grpSpPr>
        <p:sp>
          <p:nvSpPr>
            <p:cNvPr id="68" name="TextBox 155"/>
            <p:cNvSpPr txBox="1"/>
            <p:nvPr/>
          </p:nvSpPr>
          <p:spPr>
            <a:xfrm>
              <a:off x="835936" y="1815540"/>
              <a:ext cx="1242131" cy="397024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您的内容打在这里，或者通过您的内容打在这里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971122" y="1541325"/>
              <a:ext cx="1008112" cy="814401"/>
              <a:chOff x="971122" y="1541325"/>
              <a:chExt cx="1008112" cy="814401"/>
            </a:xfrm>
          </p:grpSpPr>
          <p:cxnSp>
            <p:nvCxnSpPr>
              <p:cNvPr id="70" name="直接连接符 69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158"/>
              <p:cNvSpPr txBox="1"/>
              <p:nvPr/>
            </p:nvSpPr>
            <p:spPr>
              <a:xfrm>
                <a:off x="971122" y="1541325"/>
                <a:ext cx="1008112" cy="286112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13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添加标题</a:t>
                </a:r>
                <a:endPara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8973961" y="1672670"/>
            <a:ext cx="2353681" cy="1185211"/>
            <a:chOff x="793197" y="1484176"/>
            <a:chExt cx="1327609" cy="709532"/>
          </a:xfrm>
        </p:grpSpPr>
        <p:sp>
          <p:nvSpPr>
            <p:cNvPr id="73" name="TextBox 160"/>
            <p:cNvSpPr txBox="1"/>
            <p:nvPr/>
          </p:nvSpPr>
          <p:spPr>
            <a:xfrm>
              <a:off x="793197" y="1767301"/>
              <a:ext cx="1327609" cy="409031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您的内容打在这里，或者通过您的内容打在这里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947384" y="1484176"/>
              <a:ext cx="1008112" cy="709532"/>
              <a:chOff x="947384" y="1484176"/>
              <a:chExt cx="1008112" cy="709532"/>
            </a:xfrm>
          </p:grpSpPr>
          <p:cxnSp>
            <p:nvCxnSpPr>
              <p:cNvPr id="75" name="直接连接符 74"/>
              <p:cNvCxnSpPr/>
              <p:nvPr/>
            </p:nvCxnSpPr>
            <p:spPr>
              <a:xfrm flipV="1">
                <a:off x="1481601" y="2085697"/>
                <a:ext cx="0" cy="10801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163"/>
              <p:cNvSpPr txBox="1"/>
              <p:nvPr/>
            </p:nvSpPr>
            <p:spPr>
              <a:xfrm>
                <a:off x="947384" y="1484176"/>
                <a:ext cx="1008112" cy="294765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13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添加标题</a:t>
                </a:r>
                <a:endPara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1931281" y="4563111"/>
            <a:ext cx="2463298" cy="1408728"/>
            <a:chOff x="793884" y="1340833"/>
            <a:chExt cx="1326235" cy="974043"/>
          </a:xfrm>
        </p:grpSpPr>
        <p:sp>
          <p:nvSpPr>
            <p:cNvPr id="78" name="TextBox 165"/>
            <p:cNvSpPr txBox="1"/>
            <p:nvPr/>
          </p:nvSpPr>
          <p:spPr>
            <a:xfrm>
              <a:off x="793884" y="1842453"/>
              <a:ext cx="1326235" cy="472423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您的内容打在这里，或者通过您的内容打在这里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947384" y="1340833"/>
              <a:ext cx="1008112" cy="540940"/>
              <a:chOff x="947384" y="1340833"/>
              <a:chExt cx="1008112" cy="540940"/>
            </a:xfrm>
          </p:grpSpPr>
          <p:cxnSp>
            <p:nvCxnSpPr>
              <p:cNvPr id="80" name="直接连接符 79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168"/>
              <p:cNvSpPr txBox="1"/>
              <p:nvPr/>
            </p:nvSpPr>
            <p:spPr>
              <a:xfrm>
                <a:off x="947384" y="1541325"/>
                <a:ext cx="1008112" cy="340448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13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添加标题</a:t>
                </a:r>
                <a:endPara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4584868" y="4563110"/>
            <a:ext cx="2471027" cy="1426417"/>
            <a:chOff x="791804" y="1340833"/>
            <a:chExt cx="1330396" cy="986274"/>
          </a:xfrm>
        </p:grpSpPr>
        <p:sp>
          <p:nvSpPr>
            <p:cNvPr id="83" name="TextBox 170"/>
            <p:cNvSpPr txBox="1"/>
            <p:nvPr/>
          </p:nvSpPr>
          <p:spPr>
            <a:xfrm>
              <a:off x="791804" y="1854684"/>
              <a:ext cx="1330396" cy="472423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您的内容打在这里，或者通过您的内容打在这里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947384" y="1340833"/>
              <a:ext cx="1008112" cy="540940"/>
              <a:chOff x="947384" y="1340833"/>
              <a:chExt cx="1008112" cy="540940"/>
            </a:xfrm>
          </p:grpSpPr>
          <p:cxnSp>
            <p:nvCxnSpPr>
              <p:cNvPr id="85" name="直接连接符 84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173"/>
              <p:cNvSpPr txBox="1"/>
              <p:nvPr/>
            </p:nvSpPr>
            <p:spPr>
              <a:xfrm>
                <a:off x="947384" y="1541325"/>
                <a:ext cx="1008112" cy="340448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13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添加标题</a:t>
                </a:r>
                <a:endPara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7098672" y="4637283"/>
            <a:ext cx="2741366" cy="1352244"/>
            <a:chOff x="719029" y="1340833"/>
            <a:chExt cx="1475946" cy="934988"/>
          </a:xfrm>
        </p:grpSpPr>
        <p:sp>
          <p:nvSpPr>
            <p:cNvPr id="88" name="TextBox 175"/>
            <p:cNvSpPr txBox="1"/>
            <p:nvPr/>
          </p:nvSpPr>
          <p:spPr>
            <a:xfrm>
              <a:off x="719029" y="1803398"/>
              <a:ext cx="1475946" cy="472423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您的内容打在这里，或者通过您的内容打在这里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947384" y="1340833"/>
              <a:ext cx="1008112" cy="540940"/>
              <a:chOff x="947384" y="1340833"/>
              <a:chExt cx="1008112" cy="540940"/>
            </a:xfrm>
          </p:grpSpPr>
          <p:cxnSp>
            <p:nvCxnSpPr>
              <p:cNvPr id="90" name="直接连接符 89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178"/>
              <p:cNvSpPr txBox="1"/>
              <p:nvPr/>
            </p:nvSpPr>
            <p:spPr>
              <a:xfrm>
                <a:off x="947384" y="1541325"/>
                <a:ext cx="1008112" cy="340448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13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添加标题</a:t>
                </a:r>
                <a:endPara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0">
        <p14:glitter pattern="hexagon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accel="58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8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8000" fill="hold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9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0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accel="58000" fill="hold" nodeType="withEffect" p14:presetBounceEnd="55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3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4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58000" fill="hold" nodeType="withEffect" p14:presetBounceEnd="5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58000" fill="hold" nodeType="withEffect" p14:presetBounceEnd="5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1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2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58000" fill="hold" nodeType="withEffect" p14:presetBounceEnd="5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animBg="1"/>
          <p:bldP spid="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8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8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accel="58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58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58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animBg="1"/>
          <p:bldP spid="6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7"/>
          <p:cNvSpPr/>
          <p:nvPr/>
        </p:nvSpPr>
        <p:spPr>
          <a:xfrm>
            <a:off x="0" y="2805777"/>
            <a:ext cx="8051800" cy="1633992"/>
          </a:xfrm>
          <a:custGeom>
            <a:avLst/>
            <a:gdLst>
              <a:gd name="connsiteX0" fmla="*/ 0 w 6781800"/>
              <a:gd name="connsiteY0" fmla="*/ 299838 h 1215160"/>
              <a:gd name="connsiteX1" fmla="*/ 2705100 w 6781800"/>
              <a:gd name="connsiteY1" fmla="*/ 52188 h 1215160"/>
              <a:gd name="connsiteX2" fmla="*/ 5619750 w 6781800"/>
              <a:gd name="connsiteY2" fmla="*/ 1195188 h 1215160"/>
              <a:gd name="connsiteX3" fmla="*/ 6781800 w 6781800"/>
              <a:gd name="connsiteY3" fmla="*/ 757038 h 1215160"/>
              <a:gd name="connsiteX0-1" fmla="*/ 0 w 6038850"/>
              <a:gd name="connsiteY0-2" fmla="*/ 299838 h 1304686"/>
              <a:gd name="connsiteX1-3" fmla="*/ 2705100 w 6038850"/>
              <a:gd name="connsiteY1-4" fmla="*/ 52188 h 1304686"/>
              <a:gd name="connsiteX2-5" fmla="*/ 5619750 w 6038850"/>
              <a:gd name="connsiteY2-6" fmla="*/ 1195188 h 1304686"/>
              <a:gd name="connsiteX3-7" fmla="*/ 6038850 w 6038850"/>
              <a:gd name="connsiteY3-8" fmla="*/ 1176138 h 1304686"/>
              <a:gd name="connsiteX0-9" fmla="*/ 0 w 6038850"/>
              <a:gd name="connsiteY0-10" fmla="*/ 287550 h 1218694"/>
              <a:gd name="connsiteX1-11" fmla="*/ 2705100 w 6038850"/>
              <a:gd name="connsiteY1-12" fmla="*/ 39900 h 1218694"/>
              <a:gd name="connsiteX2-13" fmla="*/ 4832350 w 6038850"/>
              <a:gd name="connsiteY2-14" fmla="*/ 1005100 h 1218694"/>
              <a:gd name="connsiteX3-15" fmla="*/ 6038850 w 6038850"/>
              <a:gd name="connsiteY3-16" fmla="*/ 1163850 h 1218694"/>
              <a:gd name="connsiteX0-17" fmla="*/ 0 w 6038850"/>
              <a:gd name="connsiteY0-18" fmla="*/ 287550 h 1225494"/>
              <a:gd name="connsiteX1-19" fmla="*/ 2705100 w 6038850"/>
              <a:gd name="connsiteY1-20" fmla="*/ 39900 h 1225494"/>
              <a:gd name="connsiteX2-21" fmla="*/ 4832350 w 6038850"/>
              <a:gd name="connsiteY2-22" fmla="*/ 1005100 h 1225494"/>
              <a:gd name="connsiteX3-23" fmla="*/ 6038850 w 6038850"/>
              <a:gd name="connsiteY3-24" fmla="*/ 1163850 h 12254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38850" h="1225494">
                <a:moveTo>
                  <a:pt x="0" y="287550"/>
                </a:moveTo>
                <a:cubicBezTo>
                  <a:pt x="884237" y="89112"/>
                  <a:pt x="1899708" y="-79692"/>
                  <a:pt x="2705100" y="39900"/>
                </a:cubicBezTo>
                <a:cubicBezTo>
                  <a:pt x="3510492" y="159492"/>
                  <a:pt x="4371975" y="786025"/>
                  <a:pt x="4832350" y="1005100"/>
                </a:cubicBezTo>
                <a:cubicBezTo>
                  <a:pt x="5292725" y="1224175"/>
                  <a:pt x="5829300" y="1285558"/>
                  <a:pt x="6038850" y="1163850"/>
                </a:cubicBezTo>
              </a:path>
            </a:pathLst>
          </a:custGeom>
          <a:noFill/>
          <a:ln w="12700" cap="flat" cmpd="sng" algn="ctr">
            <a:solidFill>
              <a:srgbClr val="0070C0">
                <a:lumMod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072582" y="3364959"/>
            <a:ext cx="1133095" cy="847308"/>
            <a:chOff x="6054436" y="2405136"/>
            <a:chExt cx="849821" cy="6354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Freeform 133"/>
            <p:cNvSpPr/>
            <p:nvPr/>
          </p:nvSpPr>
          <p:spPr bwMode="auto">
            <a:xfrm rot="2700000" flipH="1">
              <a:off x="6116557" y="2789035"/>
              <a:ext cx="189461" cy="313703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9" name="Freeform 134"/>
            <p:cNvSpPr/>
            <p:nvPr/>
          </p:nvSpPr>
          <p:spPr bwMode="auto">
            <a:xfrm rot="2700000" flipH="1">
              <a:off x="6176406" y="2803550"/>
              <a:ext cx="154413" cy="197568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0" name="Freeform 135"/>
            <p:cNvSpPr/>
            <p:nvPr/>
          </p:nvSpPr>
          <p:spPr bwMode="auto">
            <a:xfrm rot="2700000" flipH="1">
              <a:off x="6216128" y="2815389"/>
              <a:ext cx="101140" cy="142811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1" name="Freeform 107"/>
            <p:cNvSpPr/>
            <p:nvPr/>
          </p:nvSpPr>
          <p:spPr bwMode="auto">
            <a:xfrm rot="2700000" flipH="1">
              <a:off x="6219230" y="2554544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BF3633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2" name="Freeform 107"/>
            <p:cNvSpPr/>
            <p:nvPr/>
          </p:nvSpPr>
          <p:spPr bwMode="auto">
            <a:xfrm rot="2700000">
              <a:off x="6369742" y="2705056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BF3633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3" name="Freeform 108"/>
            <p:cNvSpPr/>
            <p:nvPr/>
          </p:nvSpPr>
          <p:spPr bwMode="auto">
            <a:xfrm rot="2700000">
              <a:off x="6407803" y="2259335"/>
              <a:ext cx="350653" cy="642255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4" name="Oval 113"/>
            <p:cNvSpPr>
              <a:spLocks noChangeArrowheads="1"/>
            </p:cNvSpPr>
            <p:nvPr/>
          </p:nvSpPr>
          <p:spPr bwMode="auto">
            <a:xfrm rot="2700000">
              <a:off x="6568043" y="2481147"/>
              <a:ext cx="117123" cy="114085"/>
            </a:xfrm>
            <a:prstGeom prst="ellipse">
              <a:avLst/>
            </a:prstGeom>
            <a:solidFill>
              <a:sysClr val="window" lastClr="FFFFFF">
                <a:alpha val="77000"/>
              </a:sys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" name="Oval 116"/>
            <p:cNvSpPr>
              <a:spLocks noChangeArrowheads="1"/>
            </p:cNvSpPr>
            <p:nvPr/>
          </p:nvSpPr>
          <p:spPr bwMode="auto">
            <a:xfrm rot="2700000">
              <a:off x="6500229" y="2593093"/>
              <a:ext cx="70303" cy="72640"/>
            </a:xfrm>
            <a:prstGeom prst="ellipse">
              <a:avLst/>
            </a:prstGeom>
            <a:solidFill>
              <a:sysClr val="window" lastClr="FFFFFF">
                <a:alpha val="77000"/>
              </a:sys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6" name="Oval 119"/>
            <p:cNvSpPr>
              <a:spLocks noChangeArrowheads="1"/>
            </p:cNvSpPr>
            <p:nvPr/>
          </p:nvSpPr>
          <p:spPr bwMode="auto">
            <a:xfrm rot="2700000">
              <a:off x="6447912" y="2674106"/>
              <a:ext cx="43239" cy="42313"/>
            </a:xfrm>
            <a:prstGeom prst="ellipse">
              <a:avLst/>
            </a:prstGeom>
            <a:solidFill>
              <a:sysClr val="window" lastClr="FFFFFF">
                <a:alpha val="77000"/>
              </a:sys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7" name="Rectangle 27"/>
            <p:cNvSpPr/>
            <p:nvPr/>
          </p:nvSpPr>
          <p:spPr>
            <a:xfrm rot="2700000">
              <a:off x="6301683" y="2797997"/>
              <a:ext cx="71523" cy="43830"/>
            </a:xfrm>
            <a:prstGeom prst="rect">
              <a:avLst/>
            </a:prstGeom>
            <a:solidFill>
              <a:srgbClr val="EB6949">
                <a:alpha val="7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701944" y="2310659"/>
            <a:ext cx="1277515" cy="12775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ysClr val="windowText" lastClr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ysClr val="window" lastClr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6401859" y="5112170"/>
            <a:ext cx="423143" cy="371105"/>
            <a:chOff x="3175" y="-1587"/>
            <a:chExt cx="490538" cy="430212"/>
          </a:xfr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</p:grpSpPr>
        <p:sp>
          <p:nvSpPr>
            <p:cNvPr id="23" name="Freeform 175"/>
            <p:cNvSpPr>
              <a:spLocks noEditPoints="1"/>
            </p:cNvSpPr>
            <p:nvPr/>
          </p:nvSpPr>
          <p:spPr bwMode="auto">
            <a:xfrm>
              <a:off x="3175" y="-1587"/>
              <a:ext cx="490538" cy="430212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76"/>
            <p:cNvSpPr>
              <a:spLocks noEditPoints="1"/>
            </p:cNvSpPr>
            <p:nvPr/>
          </p:nvSpPr>
          <p:spPr bwMode="auto">
            <a:xfrm>
              <a:off x="60325" y="58738"/>
              <a:ext cx="374650" cy="277812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Freeform 50"/>
          <p:cNvSpPr>
            <a:spLocks noEditPoints="1"/>
          </p:cNvSpPr>
          <p:nvPr/>
        </p:nvSpPr>
        <p:spPr bwMode="auto">
          <a:xfrm>
            <a:off x="1407416" y="3859670"/>
            <a:ext cx="349097" cy="439700"/>
          </a:xfrm>
          <a:custGeom>
            <a:avLst/>
            <a:gdLst/>
            <a:ahLst/>
            <a:cxnLst>
              <a:cxn ang="0">
                <a:pos x="187" y="135"/>
              </a:cxn>
              <a:cxn ang="0">
                <a:pos x="44" y="135"/>
              </a:cxn>
              <a:cxn ang="0">
                <a:pos x="44" y="156"/>
              </a:cxn>
              <a:cxn ang="0">
                <a:pos x="187" y="156"/>
              </a:cxn>
              <a:cxn ang="0">
                <a:pos x="187" y="135"/>
              </a:cxn>
              <a:cxn ang="0">
                <a:pos x="187" y="95"/>
              </a:cxn>
              <a:cxn ang="0">
                <a:pos x="44" y="95"/>
              </a:cxn>
              <a:cxn ang="0">
                <a:pos x="44" y="115"/>
              </a:cxn>
              <a:cxn ang="0">
                <a:pos x="187" y="115"/>
              </a:cxn>
              <a:cxn ang="0">
                <a:pos x="187" y="95"/>
              </a:cxn>
              <a:cxn ang="0">
                <a:pos x="187" y="54"/>
              </a:cxn>
              <a:cxn ang="0">
                <a:pos x="44" y="54"/>
              </a:cxn>
              <a:cxn ang="0">
                <a:pos x="44" y="75"/>
              </a:cxn>
              <a:cxn ang="0">
                <a:pos x="187" y="75"/>
              </a:cxn>
              <a:cxn ang="0">
                <a:pos x="187" y="54"/>
              </a:cxn>
              <a:cxn ang="0">
                <a:pos x="44" y="196"/>
              </a:cxn>
              <a:cxn ang="0">
                <a:pos x="116" y="196"/>
              </a:cxn>
              <a:cxn ang="0">
                <a:pos x="116" y="176"/>
              </a:cxn>
              <a:cxn ang="0">
                <a:pos x="44" y="176"/>
              </a:cxn>
              <a:cxn ang="0">
                <a:pos x="44" y="196"/>
              </a:cxn>
              <a:cxn ang="0">
                <a:pos x="233" y="29"/>
              </a:cxn>
              <a:cxn ang="0">
                <a:pos x="233" y="0"/>
              </a:cxn>
              <a:cxn ang="0">
                <a:pos x="0" y="0"/>
              </a:cxn>
              <a:cxn ang="0">
                <a:pos x="0" y="301"/>
              </a:cxn>
              <a:cxn ang="0">
                <a:pos x="29" y="301"/>
              </a:cxn>
              <a:cxn ang="0">
                <a:pos x="29" y="330"/>
              </a:cxn>
              <a:cxn ang="0">
                <a:pos x="262" y="330"/>
              </a:cxn>
              <a:cxn ang="0">
                <a:pos x="262" y="29"/>
              </a:cxn>
              <a:cxn ang="0">
                <a:pos x="233" y="29"/>
              </a:cxn>
              <a:cxn ang="0">
                <a:pos x="15" y="286"/>
              </a:cxn>
              <a:cxn ang="0">
                <a:pos x="15" y="16"/>
              </a:cxn>
              <a:cxn ang="0">
                <a:pos x="216" y="16"/>
              </a:cxn>
              <a:cxn ang="0">
                <a:pos x="216" y="216"/>
              </a:cxn>
              <a:cxn ang="0">
                <a:pos x="148" y="216"/>
              </a:cxn>
              <a:cxn ang="0">
                <a:pos x="148" y="286"/>
              </a:cxn>
              <a:cxn ang="0">
                <a:pos x="15" y="286"/>
              </a:cxn>
              <a:cxn ang="0">
                <a:pos x="245" y="315"/>
              </a:cxn>
              <a:cxn ang="0">
                <a:pos x="44" y="315"/>
              </a:cxn>
              <a:cxn ang="0">
                <a:pos x="44" y="301"/>
              </a:cxn>
              <a:cxn ang="0">
                <a:pos x="155" y="301"/>
              </a:cxn>
              <a:cxn ang="0">
                <a:pos x="233" y="225"/>
              </a:cxn>
              <a:cxn ang="0">
                <a:pos x="233" y="45"/>
              </a:cxn>
              <a:cxn ang="0">
                <a:pos x="245" y="45"/>
              </a:cxn>
              <a:cxn ang="0">
                <a:pos x="245" y="315"/>
              </a:cxn>
            </a:cxnLst>
            <a:rect l="0" t="0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Freeform 48"/>
          <p:cNvSpPr>
            <a:spLocks noEditPoints="1"/>
          </p:cNvSpPr>
          <p:nvPr/>
        </p:nvSpPr>
        <p:spPr bwMode="auto">
          <a:xfrm>
            <a:off x="3978161" y="4299370"/>
            <a:ext cx="322833" cy="472373"/>
          </a:xfrm>
          <a:custGeom>
            <a:avLst/>
            <a:gdLst/>
            <a:ahLst/>
            <a:cxnLst>
              <a:cxn ang="0">
                <a:pos x="76" y="31"/>
              </a:cxn>
              <a:cxn ang="0">
                <a:pos x="80" y="27"/>
              </a:cxn>
              <a:cxn ang="0">
                <a:pos x="76" y="23"/>
              </a:cxn>
              <a:cxn ang="0">
                <a:pos x="23" y="76"/>
              </a:cxn>
              <a:cxn ang="0">
                <a:pos x="27" y="80"/>
              </a:cxn>
              <a:cxn ang="0">
                <a:pos x="31" y="76"/>
              </a:cxn>
              <a:cxn ang="0">
                <a:pos x="76" y="31"/>
              </a:cxn>
              <a:cxn ang="0">
                <a:pos x="44" y="192"/>
              </a:cxn>
              <a:cxn ang="0">
                <a:pos x="45" y="203"/>
              </a:cxn>
              <a:cxn ang="0">
                <a:pos x="56" y="209"/>
              </a:cxn>
              <a:cxn ang="0">
                <a:pos x="57" y="216"/>
              </a:cxn>
              <a:cxn ang="0">
                <a:pos x="76" y="221"/>
              </a:cxn>
              <a:cxn ang="0">
                <a:pos x="95" y="216"/>
              </a:cxn>
              <a:cxn ang="0">
                <a:pos x="96" y="209"/>
              </a:cxn>
              <a:cxn ang="0">
                <a:pos x="106" y="203"/>
              </a:cxn>
              <a:cxn ang="0">
                <a:pos x="108" y="192"/>
              </a:cxn>
              <a:cxn ang="0">
                <a:pos x="76" y="197"/>
              </a:cxn>
              <a:cxn ang="0">
                <a:pos x="44" y="192"/>
              </a:cxn>
              <a:cxn ang="0">
                <a:pos x="41" y="170"/>
              </a:cxn>
              <a:cxn ang="0">
                <a:pos x="42" y="182"/>
              </a:cxn>
              <a:cxn ang="0">
                <a:pos x="76" y="188"/>
              </a:cxn>
              <a:cxn ang="0">
                <a:pos x="109" y="182"/>
              </a:cxn>
              <a:cxn ang="0">
                <a:pos x="111" y="170"/>
              </a:cxn>
              <a:cxn ang="0">
                <a:pos x="76" y="177"/>
              </a:cxn>
              <a:cxn ang="0">
                <a:pos x="41" y="170"/>
              </a:cxn>
              <a:cxn ang="0">
                <a:pos x="76" y="0"/>
              </a:cxn>
              <a:cxn ang="0">
                <a:pos x="0" y="76"/>
              </a:cxn>
              <a:cxn ang="0">
                <a:pos x="36" y="141"/>
              </a:cxn>
              <a:cxn ang="0">
                <a:pos x="39" y="160"/>
              </a:cxn>
              <a:cxn ang="0">
                <a:pos x="76" y="168"/>
              </a:cxn>
              <a:cxn ang="0">
                <a:pos x="113" y="160"/>
              </a:cxn>
              <a:cxn ang="0">
                <a:pos x="115" y="141"/>
              </a:cxn>
              <a:cxn ang="0">
                <a:pos x="152" y="76"/>
              </a:cxn>
              <a:cxn ang="0">
                <a:pos x="76" y="0"/>
              </a:cxn>
              <a:cxn ang="0">
                <a:pos x="104" y="132"/>
              </a:cxn>
              <a:cxn ang="0">
                <a:pos x="102" y="150"/>
              </a:cxn>
              <a:cxn ang="0">
                <a:pos x="76" y="154"/>
              </a:cxn>
              <a:cxn ang="0">
                <a:pos x="50" y="150"/>
              </a:cxn>
              <a:cxn ang="0">
                <a:pos x="48" y="132"/>
              </a:cxn>
              <a:cxn ang="0">
                <a:pos x="13" y="76"/>
              </a:cxn>
              <a:cxn ang="0">
                <a:pos x="76" y="14"/>
              </a:cxn>
              <a:cxn ang="0">
                <a:pos x="139" y="76"/>
              </a:cxn>
              <a:cxn ang="0">
                <a:pos x="104" y="132"/>
              </a:cxn>
              <a:cxn ang="0">
                <a:pos x="93" y="104"/>
              </a:cxn>
              <a:cxn ang="0">
                <a:pos x="76" y="74"/>
              </a:cxn>
              <a:cxn ang="0">
                <a:pos x="59" y="104"/>
              </a:cxn>
              <a:cxn ang="0">
                <a:pos x="52" y="89"/>
              </a:cxn>
              <a:cxn ang="0">
                <a:pos x="41" y="94"/>
              </a:cxn>
              <a:cxn ang="0">
                <a:pos x="58" y="131"/>
              </a:cxn>
              <a:cxn ang="0">
                <a:pos x="76" y="98"/>
              </a:cxn>
              <a:cxn ang="0">
                <a:pos x="94" y="131"/>
              </a:cxn>
              <a:cxn ang="0">
                <a:pos x="111" y="94"/>
              </a:cxn>
              <a:cxn ang="0">
                <a:pos x="100" y="89"/>
              </a:cxn>
              <a:cxn ang="0">
                <a:pos x="93" y="104"/>
              </a:cxn>
            </a:cxnLst>
            <a:rect l="0" t="0" r="r" b="b"/>
            <a:pathLst>
              <a:path w="152" h="221">
                <a:moveTo>
                  <a:pt x="76" y="31"/>
                </a:moveTo>
                <a:cubicBezTo>
                  <a:pt x="78" y="31"/>
                  <a:pt x="80" y="30"/>
                  <a:pt x="80" y="27"/>
                </a:cubicBezTo>
                <a:cubicBezTo>
                  <a:pt x="80" y="25"/>
                  <a:pt x="78" y="23"/>
                  <a:pt x="76" y="23"/>
                </a:cubicBezTo>
                <a:cubicBezTo>
                  <a:pt x="47" y="23"/>
                  <a:pt x="23" y="47"/>
                  <a:pt x="23" y="76"/>
                </a:cubicBezTo>
                <a:cubicBezTo>
                  <a:pt x="23" y="78"/>
                  <a:pt x="25" y="80"/>
                  <a:pt x="27" y="80"/>
                </a:cubicBezTo>
                <a:cubicBezTo>
                  <a:pt x="29" y="80"/>
                  <a:pt x="31" y="78"/>
                  <a:pt x="31" y="76"/>
                </a:cubicBezTo>
                <a:cubicBezTo>
                  <a:pt x="31" y="52"/>
                  <a:pt x="51" y="31"/>
                  <a:pt x="76" y="31"/>
                </a:cubicBezTo>
                <a:close/>
                <a:moveTo>
                  <a:pt x="44" y="192"/>
                </a:moveTo>
                <a:cubicBezTo>
                  <a:pt x="45" y="203"/>
                  <a:pt x="45" y="203"/>
                  <a:pt x="45" y="203"/>
                </a:cubicBezTo>
                <a:cubicBezTo>
                  <a:pt x="45" y="203"/>
                  <a:pt x="48" y="207"/>
                  <a:pt x="56" y="209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57" y="216"/>
                  <a:pt x="61" y="221"/>
                  <a:pt x="76" y="221"/>
                </a:cubicBezTo>
                <a:cubicBezTo>
                  <a:pt x="91" y="221"/>
                  <a:pt x="95" y="216"/>
                  <a:pt x="95" y="21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04" y="207"/>
                  <a:pt x="106" y="203"/>
                  <a:pt x="106" y="203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98" y="195"/>
                  <a:pt x="87" y="197"/>
                  <a:pt x="76" y="197"/>
                </a:cubicBezTo>
                <a:cubicBezTo>
                  <a:pt x="64" y="197"/>
                  <a:pt x="54" y="195"/>
                  <a:pt x="44" y="192"/>
                </a:cubicBezTo>
                <a:close/>
                <a:moveTo>
                  <a:pt x="41" y="170"/>
                </a:moveTo>
                <a:cubicBezTo>
                  <a:pt x="42" y="182"/>
                  <a:pt x="42" y="182"/>
                  <a:pt x="42" y="182"/>
                </a:cubicBezTo>
                <a:cubicBezTo>
                  <a:pt x="52" y="186"/>
                  <a:pt x="64" y="188"/>
                  <a:pt x="76" y="188"/>
                </a:cubicBezTo>
                <a:cubicBezTo>
                  <a:pt x="88" y="188"/>
                  <a:pt x="99" y="186"/>
                  <a:pt x="109" y="182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0" y="174"/>
                  <a:pt x="89" y="177"/>
                  <a:pt x="76" y="177"/>
                </a:cubicBezTo>
                <a:cubicBezTo>
                  <a:pt x="63" y="177"/>
                  <a:pt x="51" y="174"/>
                  <a:pt x="41" y="170"/>
                </a:cubicBezTo>
                <a:close/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04"/>
                  <a:pt x="15" y="128"/>
                  <a:pt x="36" y="14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50" y="165"/>
                  <a:pt x="63" y="168"/>
                  <a:pt x="76" y="168"/>
                </a:cubicBezTo>
                <a:cubicBezTo>
                  <a:pt x="89" y="168"/>
                  <a:pt x="102" y="165"/>
                  <a:pt x="113" y="160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37" y="128"/>
                  <a:pt x="152" y="10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104" y="132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95" y="154"/>
                  <a:pt x="76" y="154"/>
                </a:cubicBezTo>
                <a:cubicBezTo>
                  <a:pt x="57" y="154"/>
                  <a:pt x="50" y="150"/>
                  <a:pt x="50" y="150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27" y="122"/>
                  <a:pt x="13" y="101"/>
                  <a:pt x="13" y="76"/>
                </a:cubicBezTo>
                <a:cubicBezTo>
                  <a:pt x="13" y="42"/>
                  <a:pt x="41" y="14"/>
                  <a:pt x="76" y="14"/>
                </a:cubicBezTo>
                <a:cubicBezTo>
                  <a:pt x="110" y="14"/>
                  <a:pt x="139" y="42"/>
                  <a:pt x="139" y="76"/>
                </a:cubicBezTo>
                <a:cubicBezTo>
                  <a:pt x="139" y="101"/>
                  <a:pt x="124" y="122"/>
                  <a:pt x="104" y="132"/>
                </a:cubicBezTo>
                <a:close/>
                <a:moveTo>
                  <a:pt x="93" y="104"/>
                </a:moveTo>
                <a:cubicBezTo>
                  <a:pt x="76" y="74"/>
                  <a:pt x="76" y="74"/>
                  <a:pt x="76" y="74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2" y="89"/>
                  <a:pt x="52" y="89"/>
                  <a:pt x="52" y="89"/>
                </a:cubicBezTo>
                <a:cubicBezTo>
                  <a:pt x="41" y="94"/>
                  <a:pt x="41" y="94"/>
                  <a:pt x="41" y="94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76" y="98"/>
                  <a:pt x="76" y="98"/>
                  <a:pt x="76" y="98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0" y="89"/>
                  <a:pt x="100" y="89"/>
                  <a:pt x="100" y="89"/>
                </a:cubicBezTo>
                <a:lnTo>
                  <a:pt x="93" y="104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7" name="Group 18"/>
          <p:cNvGrpSpPr/>
          <p:nvPr/>
        </p:nvGrpSpPr>
        <p:grpSpPr>
          <a:xfrm>
            <a:off x="9905380" y="4242859"/>
            <a:ext cx="416357" cy="416357"/>
            <a:chOff x="6350" y="4763"/>
            <a:chExt cx="492125" cy="492125"/>
          </a:xfr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</p:grpSpPr>
        <p:sp>
          <p:nvSpPr>
            <p:cNvPr id="28" name="Freeform 156"/>
            <p:cNvSpPr>
              <a:spLocks noEditPoints="1"/>
            </p:cNvSpPr>
            <p:nvPr/>
          </p:nvSpPr>
          <p:spPr bwMode="auto">
            <a:xfrm>
              <a:off x="6350" y="4763"/>
              <a:ext cx="492125" cy="492125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cs typeface="Roboto condensed"/>
              </a:endParaRPr>
            </a:p>
          </p:txBody>
        </p:sp>
        <p:sp>
          <p:nvSpPr>
            <p:cNvPr id="29" name="Freeform 157"/>
            <p:cNvSpPr>
              <a:spLocks noEditPoints="1"/>
            </p:cNvSpPr>
            <p:nvPr/>
          </p:nvSpPr>
          <p:spPr bwMode="auto">
            <a:xfrm>
              <a:off x="146050" y="144463"/>
              <a:ext cx="214313" cy="214313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cs typeface="Roboto condensed"/>
              </a:endParaRPr>
            </a:p>
          </p:txBody>
        </p:sp>
        <p:sp>
          <p:nvSpPr>
            <p:cNvPr id="30" name="Freeform 158"/>
            <p:cNvSpPr>
              <a:spLocks noEditPoints="1"/>
            </p:cNvSpPr>
            <p:nvPr/>
          </p:nvSpPr>
          <p:spPr bwMode="auto">
            <a:xfrm>
              <a:off x="192088" y="190501"/>
              <a:ext cx="122238" cy="12223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cs typeface="Roboto condensed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305859" y="4404812"/>
            <a:ext cx="2554499" cy="932587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400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TextBox 27"/>
          <p:cNvSpPr txBox="1"/>
          <p:nvPr/>
        </p:nvSpPr>
        <p:spPr>
          <a:xfrm>
            <a:off x="2827549" y="4877704"/>
            <a:ext cx="2554499" cy="932587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400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5365704" y="5620169"/>
            <a:ext cx="2554499" cy="932587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400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918099" y="4852704"/>
            <a:ext cx="2554499" cy="932587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400" kern="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237144" y="3532896"/>
            <a:ext cx="1079115" cy="1079115"/>
            <a:chOff x="4677858" y="2649672"/>
            <a:chExt cx="809336" cy="809336"/>
          </a:xfrm>
          <a:solidFill>
            <a:srgbClr val="0070C0"/>
          </a:solidFill>
        </p:grpSpPr>
        <p:sp>
          <p:nvSpPr>
            <p:cNvPr id="36" name="椭圆 35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4699124" y="2676239"/>
              <a:ext cx="766804" cy="766800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52344" y="2350944"/>
            <a:ext cx="1079115" cy="1079115"/>
            <a:chOff x="4677858" y="2649672"/>
            <a:chExt cx="809336" cy="809336"/>
          </a:xfrm>
          <a:solidFill>
            <a:srgbClr val="0070C0"/>
          </a:solidFill>
        </p:grpSpPr>
        <p:sp>
          <p:nvSpPr>
            <p:cNvPr id="39" name="椭圆 38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693437" y="2670552"/>
              <a:ext cx="778179" cy="7781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pic>
        <p:nvPicPr>
          <p:cNvPr id="41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259" y="1601260"/>
            <a:ext cx="2385979" cy="238597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62" y="1277382"/>
            <a:ext cx="2705311" cy="2705311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9648395" y="2317392"/>
            <a:ext cx="1452636" cy="424746"/>
          </a:xfrm>
          <a:prstGeom prst="rect">
            <a:avLst/>
          </a:prstGeom>
        </p:spPr>
        <p:txBody>
          <a:bodyPr wrap="square" lIns="91452" tIns="45727" rIns="91452" bIns="45727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完成概述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29 -0.09537 C -0.71129 -0.09506 -0.56111 -0.16173 -0.47709 -0.14198 C -0.3724 -0.13272 -0.39549 -0.14753 -0.20712 0.02284 C -0.01875 0.19321 -0.04306 0.00463 3.05556E-6 8.64198E-7 " pathEditMode="relative" rAng="0" ptsTypes="assa"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56" y="1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2" presetClass="entr" presetSubtype="12" accel="52000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9" dur="1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0" dur="1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 p14:presetBounceEnd="5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3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4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6" accel="52000" fill="hold" nodeType="withEffect" p14:presetBounceEnd="5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7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8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1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animBg="1"/>
          <p:bldP spid="6" grpId="0" animBg="1"/>
          <p:bldP spid="25" grpId="0" animBg="1"/>
          <p:bldP spid="26" grpId="0" animBg="1"/>
          <p:bldP spid="31" grpId="0"/>
          <p:bldP spid="32" grpId="0"/>
          <p:bldP spid="33" grpId="0"/>
          <p:bldP spid="34" grpId="0"/>
          <p:bldP spid="4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29 -0.09537 C -0.71129 -0.09506 -0.56111 -0.16173 -0.47709 -0.14198 C -0.3724 -0.13272 -0.39549 -0.14753 -0.20712 0.02284 C -0.01875 0.19321 -0.04306 0.00463 3.05556E-6 8.64198E-7 " pathEditMode="relative" rAng="0" ptsTypes="assa"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56" y="1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2" presetClass="entr" presetSubtype="12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6" accel="52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1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animBg="1"/>
          <p:bldP spid="6" grpId="0" animBg="1"/>
          <p:bldP spid="25" grpId="0" animBg="1"/>
          <p:bldP spid="26" grpId="0" animBg="1"/>
          <p:bldP spid="31" grpId="0"/>
          <p:bldP spid="32" grpId="0"/>
          <p:bldP spid="33" grpId="0"/>
          <p:bldP spid="34" grpId="0"/>
          <p:bldP spid="4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295884" y="1556792"/>
            <a:ext cx="2493057" cy="2493055"/>
            <a:chOff x="3386125" y="1728033"/>
            <a:chExt cx="2493057" cy="2493055"/>
          </a:xfrm>
        </p:grpSpPr>
        <p:grpSp>
          <p:nvGrpSpPr>
            <p:cNvPr id="7" name="组合 6"/>
            <p:cNvGrpSpPr/>
            <p:nvPr/>
          </p:nvGrpSpPr>
          <p:grpSpPr>
            <a:xfrm>
              <a:off x="3386125" y="1728033"/>
              <a:ext cx="2493057" cy="249305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" name="同心圆 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92112" y="760413"/>
                <a:ext cx="3825874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390972" y="1772816"/>
              <a:ext cx="2439450" cy="2444927"/>
              <a:chOff x="800752" y="1176303"/>
              <a:chExt cx="2227424" cy="2232424"/>
            </a:xfrm>
          </p:grpSpPr>
          <p:sp>
            <p:nvSpPr>
              <p:cNvPr id="9" name="椭圆 1"/>
              <p:cNvSpPr/>
              <p:nvPr/>
            </p:nvSpPr>
            <p:spPr>
              <a:xfrm>
                <a:off x="800752" y="1176303"/>
                <a:ext cx="2227424" cy="2232424"/>
              </a:xfrm>
              <a:custGeom>
                <a:avLst/>
                <a:gdLst/>
                <a:ahLst/>
                <a:cxnLst/>
                <a:rect l="l" t="t" r="r" b="b"/>
                <a:pathLst>
                  <a:path w="2373418" h="2378746">
                    <a:moveTo>
                      <a:pt x="1189373" y="0"/>
                    </a:moveTo>
                    <a:lnTo>
                      <a:pt x="1189373" y="287688"/>
                    </a:lnTo>
                    <a:cubicBezTo>
                      <a:pt x="691386" y="287688"/>
                      <a:pt x="287688" y="691386"/>
                      <a:pt x="287688" y="1189373"/>
                    </a:cubicBezTo>
                    <a:cubicBezTo>
                      <a:pt x="287688" y="1687360"/>
                      <a:pt x="691386" y="2091058"/>
                      <a:pt x="1189373" y="2091058"/>
                    </a:cubicBezTo>
                    <a:cubicBezTo>
                      <a:pt x="1651642" y="2091058"/>
                      <a:pt x="2032663" y="1743194"/>
                      <a:pt x="2084369" y="1294891"/>
                    </a:cubicBezTo>
                    <a:lnTo>
                      <a:pt x="2373418" y="1294891"/>
                    </a:lnTo>
                    <a:cubicBezTo>
                      <a:pt x="2320695" y="1902370"/>
                      <a:pt x="1810666" y="2378746"/>
                      <a:pt x="1189373" y="2378746"/>
                    </a:cubicBezTo>
                    <a:cubicBezTo>
                      <a:pt x="532500" y="2378746"/>
                      <a:pt x="0" y="1846246"/>
                      <a:pt x="0" y="1189373"/>
                    </a:cubicBezTo>
                    <a:cubicBezTo>
                      <a:pt x="0" y="532500"/>
                      <a:pt x="532500" y="0"/>
                      <a:pt x="11893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TextBox 50"/>
              <p:cNvSpPr txBox="1"/>
              <p:nvPr/>
            </p:nvSpPr>
            <p:spPr>
              <a:xfrm>
                <a:off x="1584480" y="1844450"/>
                <a:ext cx="749696" cy="421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+mj-ea"/>
                    <a:ea typeface="+mj-ea"/>
                  </a:rPr>
                  <a:t>76%</a:t>
                </a:r>
                <a:endParaRPr lang="zh-CN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11" name="TextBox 51"/>
              <p:cNvSpPr txBox="1"/>
              <p:nvPr/>
            </p:nvSpPr>
            <p:spPr>
              <a:xfrm>
                <a:off x="1382103" y="2288609"/>
                <a:ext cx="1011694" cy="337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添加标题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1411125" y="4171354"/>
            <a:ext cx="2329056" cy="77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05023" y="4335100"/>
            <a:ext cx="2407460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您的内容打在这里，或者通过复制您的文本后，在此框中选择粘贴，并选择只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保留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您的内容打在这里，或者通过复制您的文本后，在此框中选择粘贴，并选择只保留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451475" y="1421114"/>
            <a:ext cx="2493057" cy="2493055"/>
            <a:chOff x="6266445" y="1611556"/>
            <a:chExt cx="2493057" cy="2493055"/>
          </a:xfrm>
        </p:grpSpPr>
        <p:grpSp>
          <p:nvGrpSpPr>
            <p:cNvPr id="17" name="组合 16"/>
            <p:cNvGrpSpPr/>
            <p:nvPr/>
          </p:nvGrpSpPr>
          <p:grpSpPr>
            <a:xfrm>
              <a:off x="6266445" y="1611556"/>
              <a:ext cx="2493057" cy="249305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2" y="760413"/>
                <a:ext cx="3825874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432542" y="2391431"/>
              <a:ext cx="2287665" cy="1713180"/>
              <a:chOff x="3577963" y="1741150"/>
              <a:chExt cx="2088831" cy="1564277"/>
            </a:xfrm>
          </p:grpSpPr>
          <p:sp>
            <p:nvSpPr>
              <p:cNvPr id="20" name="椭圆 1"/>
              <p:cNvSpPr/>
              <p:nvPr/>
            </p:nvSpPr>
            <p:spPr>
              <a:xfrm>
                <a:off x="3577963" y="2288243"/>
                <a:ext cx="2088831" cy="1017184"/>
              </a:xfrm>
              <a:custGeom>
                <a:avLst/>
                <a:gdLst/>
                <a:ahLst/>
                <a:cxnLst/>
                <a:rect l="l" t="t" r="r" b="b"/>
                <a:pathLst>
                  <a:path w="2088831" h="1017184">
                    <a:moveTo>
                      <a:pt x="1817562" y="0"/>
                    </a:moveTo>
                    <a:lnTo>
                      <a:pt x="2088831" y="0"/>
                    </a:lnTo>
                    <a:cubicBezTo>
                      <a:pt x="2039351" y="570111"/>
                      <a:pt x="1560695" y="1017184"/>
                      <a:pt x="977619" y="1017184"/>
                    </a:cubicBezTo>
                    <a:cubicBezTo>
                      <a:pt x="556457" y="1017184"/>
                      <a:pt x="189775" y="783931"/>
                      <a:pt x="0" y="439399"/>
                    </a:cubicBezTo>
                    <a:lnTo>
                      <a:pt x="248210" y="323051"/>
                    </a:lnTo>
                    <a:cubicBezTo>
                      <a:pt x="391494" y="577373"/>
                      <a:pt x="664725" y="747193"/>
                      <a:pt x="977619" y="747193"/>
                    </a:cubicBezTo>
                    <a:cubicBezTo>
                      <a:pt x="1411453" y="747193"/>
                      <a:pt x="1769037" y="420726"/>
                      <a:pt x="18175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1" name="TextBox 60"/>
              <p:cNvSpPr txBox="1"/>
              <p:nvPr/>
            </p:nvSpPr>
            <p:spPr>
              <a:xfrm>
                <a:off x="4223097" y="1741150"/>
                <a:ext cx="749696" cy="421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+mj-ea"/>
                    <a:ea typeface="+mj-ea"/>
                  </a:rPr>
                  <a:t>48%</a:t>
                </a:r>
                <a:endParaRPr lang="zh-CN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22" name="TextBox 61"/>
              <p:cNvSpPr txBox="1"/>
              <p:nvPr/>
            </p:nvSpPr>
            <p:spPr>
              <a:xfrm>
                <a:off x="3996970" y="2209059"/>
                <a:ext cx="1011694" cy="337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添加标题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6" name="矩形 25"/>
          <p:cNvSpPr/>
          <p:nvPr/>
        </p:nvSpPr>
        <p:spPr>
          <a:xfrm>
            <a:off x="4576182" y="4151267"/>
            <a:ext cx="2329056" cy="77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70081" y="4315013"/>
            <a:ext cx="2514445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您的内容打在这里，或者通过复制您的文本后，在此框中选择粘贴，并选择只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保留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您的内容打在这里，或者通过复制您的文本后，在此框中选择粘贴，并选择只保留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895406" y="1421114"/>
            <a:ext cx="2493057" cy="2493055"/>
            <a:chOff x="9250277" y="1611556"/>
            <a:chExt cx="2493057" cy="2493055"/>
          </a:xfrm>
        </p:grpSpPr>
        <p:grpSp>
          <p:nvGrpSpPr>
            <p:cNvPr id="29" name="组合 28"/>
            <p:cNvGrpSpPr/>
            <p:nvPr/>
          </p:nvGrpSpPr>
          <p:grpSpPr>
            <a:xfrm>
              <a:off x="9250277" y="1611556"/>
              <a:ext cx="2493057" cy="249305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4" name="同心圆 3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392112" y="760413"/>
                <a:ext cx="3825874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9280937" y="2391431"/>
              <a:ext cx="1726844" cy="1713180"/>
              <a:chOff x="6178788" y="1741150"/>
              <a:chExt cx="1576754" cy="1564277"/>
            </a:xfrm>
          </p:grpSpPr>
          <p:sp>
            <p:nvSpPr>
              <p:cNvPr id="31" name="椭圆 1"/>
              <p:cNvSpPr/>
              <p:nvPr/>
            </p:nvSpPr>
            <p:spPr>
              <a:xfrm>
                <a:off x="6178788" y="2276645"/>
                <a:ext cx="1173991" cy="1028782"/>
              </a:xfrm>
              <a:custGeom>
                <a:avLst/>
                <a:gdLst/>
                <a:ahLst/>
                <a:cxnLst/>
                <a:rect l="l" t="t" r="r" b="b"/>
                <a:pathLst>
                  <a:path w="1173991" h="1028782">
                    <a:moveTo>
                      <a:pt x="0" y="0"/>
                    </a:moveTo>
                    <a:lnTo>
                      <a:pt x="270084" y="0"/>
                    </a:lnTo>
                    <a:cubicBezTo>
                      <a:pt x="313795" y="426278"/>
                      <a:pt x="673965" y="758791"/>
                      <a:pt x="1111797" y="758791"/>
                    </a:cubicBezTo>
                    <a:lnTo>
                      <a:pt x="1173991" y="755875"/>
                    </a:lnTo>
                    <a:lnTo>
                      <a:pt x="1173991" y="1025811"/>
                    </a:lnTo>
                    <a:cubicBezTo>
                      <a:pt x="1153450" y="1028208"/>
                      <a:pt x="1132691" y="1028782"/>
                      <a:pt x="1111797" y="1028782"/>
                    </a:cubicBezTo>
                    <a:cubicBezTo>
                      <a:pt x="524781" y="1028782"/>
                      <a:pt x="43600" y="575645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TextBox 68"/>
              <p:cNvSpPr txBox="1"/>
              <p:nvPr/>
            </p:nvSpPr>
            <p:spPr>
              <a:xfrm>
                <a:off x="6958100" y="1741150"/>
                <a:ext cx="749696" cy="421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+mj-ea"/>
                    <a:ea typeface="+mj-ea"/>
                  </a:rPr>
                  <a:t>22%</a:t>
                </a:r>
                <a:endParaRPr lang="zh-CN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33" name="TextBox 69"/>
              <p:cNvSpPr txBox="1"/>
              <p:nvPr/>
            </p:nvSpPr>
            <p:spPr>
              <a:xfrm>
                <a:off x="6743848" y="2244684"/>
                <a:ext cx="1011694" cy="337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添加标题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8031628" y="4153769"/>
            <a:ext cx="2329056" cy="774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51204" y="4317515"/>
            <a:ext cx="2437009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您的内容打在这里，或者通过复制您的文本后，在此框中选择粘贴，并选择只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保留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您的内容打在这里，或者通过复制您的文本后，在此框中选择粘贴，并选择只保留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4" grpId="0" animBg="1"/>
      <p:bldP spid="15" grpId="0"/>
      <p:bldP spid="26" grpId="0" animBg="1"/>
      <p:bldP spid="27" grpId="0"/>
      <p:bldP spid="36" grpId="0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2206774" y="1556792"/>
            <a:ext cx="2978569" cy="411764"/>
          </a:xfrm>
          <a:prstGeom prst="rect">
            <a:avLst/>
          </a:prstGeom>
          <a:noFill/>
        </p:spPr>
        <p:txBody>
          <a:bodyPr wrap="square" lIns="102982" tIns="51491" rIns="102982" bIns="51491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添加关键字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893786" y="2420888"/>
            <a:ext cx="118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82757" y="2254745"/>
            <a:ext cx="8671438" cy="693977"/>
            <a:chOff x="4154965" y="2529230"/>
            <a:chExt cx="6616289" cy="529503"/>
          </a:xfrm>
        </p:grpSpPr>
        <p:sp>
          <p:nvSpPr>
            <p:cNvPr id="9" name="右箭头 8"/>
            <p:cNvSpPr/>
            <p:nvPr/>
          </p:nvSpPr>
          <p:spPr>
            <a:xfrm>
              <a:off x="4154965" y="2529230"/>
              <a:ext cx="6616289" cy="529503"/>
            </a:xfrm>
            <a:prstGeom prst="rightArrow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4309398" y="2695873"/>
              <a:ext cx="1236787" cy="234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修改文字或者删除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10955219" y="2446122"/>
            <a:ext cx="89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623" y="3018438"/>
            <a:ext cx="118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82757" y="2842866"/>
            <a:ext cx="6099966" cy="693977"/>
            <a:chOff x="4154965" y="3117351"/>
            <a:chExt cx="4654261" cy="529503"/>
          </a:xfrm>
        </p:grpSpPr>
        <p:sp>
          <p:nvSpPr>
            <p:cNvPr id="14" name="右箭头 13"/>
            <p:cNvSpPr/>
            <p:nvPr/>
          </p:nvSpPr>
          <p:spPr>
            <a:xfrm>
              <a:off x="4154965" y="3117351"/>
              <a:ext cx="4654261" cy="52950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3"/>
            <p:cNvSpPr txBox="1"/>
            <p:nvPr/>
          </p:nvSpPr>
          <p:spPr>
            <a:xfrm>
              <a:off x="4309398" y="3274795"/>
              <a:ext cx="1236787" cy="234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修改文字或者删除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10"/>
          <p:cNvSpPr txBox="1"/>
          <p:nvPr/>
        </p:nvSpPr>
        <p:spPr>
          <a:xfrm>
            <a:off x="8911943" y="3054693"/>
            <a:ext cx="89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7622" y="3550248"/>
            <a:ext cx="118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282758" y="3430988"/>
            <a:ext cx="7056545" cy="693977"/>
            <a:chOff x="4154966" y="3705473"/>
            <a:chExt cx="5384129" cy="529503"/>
          </a:xfrm>
        </p:grpSpPr>
        <p:sp>
          <p:nvSpPr>
            <p:cNvPr id="20" name="右箭头 19"/>
            <p:cNvSpPr/>
            <p:nvPr/>
          </p:nvSpPr>
          <p:spPr>
            <a:xfrm>
              <a:off x="4154966" y="3705473"/>
              <a:ext cx="5384129" cy="529503"/>
            </a:xfrm>
            <a:prstGeom prst="rightArrow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9"/>
            <p:cNvSpPr txBox="1"/>
            <p:nvPr/>
          </p:nvSpPr>
          <p:spPr>
            <a:xfrm>
              <a:off x="4309397" y="3853717"/>
              <a:ext cx="1236787" cy="234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修改文字或者删除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TextBox 16"/>
          <p:cNvSpPr txBox="1"/>
          <p:nvPr/>
        </p:nvSpPr>
        <p:spPr>
          <a:xfrm>
            <a:off x="9712907" y="3646905"/>
            <a:ext cx="89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47621" y="4139322"/>
            <a:ext cx="118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82759" y="4005063"/>
            <a:ext cx="4824524" cy="693977"/>
            <a:chOff x="4154967" y="4282877"/>
            <a:chExt cx="3681102" cy="529503"/>
          </a:xfrm>
        </p:grpSpPr>
        <p:sp>
          <p:nvSpPr>
            <p:cNvPr id="26" name="右箭头 25"/>
            <p:cNvSpPr/>
            <p:nvPr/>
          </p:nvSpPr>
          <p:spPr>
            <a:xfrm>
              <a:off x="4154967" y="4282877"/>
              <a:ext cx="3681102" cy="52950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5"/>
            <p:cNvSpPr txBox="1"/>
            <p:nvPr/>
          </p:nvSpPr>
          <p:spPr>
            <a:xfrm>
              <a:off x="4309398" y="4432638"/>
              <a:ext cx="1236787" cy="234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修改文字或者删除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22"/>
          <p:cNvSpPr txBox="1"/>
          <p:nvPr/>
        </p:nvSpPr>
        <p:spPr>
          <a:xfrm>
            <a:off x="7996556" y="4239115"/>
            <a:ext cx="89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52%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7620" y="4767391"/>
            <a:ext cx="118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282759" y="4607231"/>
            <a:ext cx="8013124" cy="693977"/>
            <a:chOff x="4154967" y="4881716"/>
            <a:chExt cx="6113997" cy="529503"/>
          </a:xfrm>
        </p:grpSpPr>
        <p:sp>
          <p:nvSpPr>
            <p:cNvPr id="31" name="右箭头 30"/>
            <p:cNvSpPr/>
            <p:nvPr/>
          </p:nvSpPr>
          <p:spPr>
            <a:xfrm>
              <a:off x="4154967" y="4881716"/>
              <a:ext cx="6113997" cy="529503"/>
            </a:xfrm>
            <a:prstGeom prst="rightArrow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09398" y="5011560"/>
              <a:ext cx="1236787" cy="234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修改文字或者删除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28"/>
          <p:cNvSpPr txBox="1"/>
          <p:nvPr/>
        </p:nvSpPr>
        <p:spPr>
          <a:xfrm>
            <a:off x="10415796" y="4798605"/>
            <a:ext cx="96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87%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065807" y="2319251"/>
            <a:ext cx="442047" cy="44204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09" y="760409"/>
              <a:ext cx="3825870" cy="38258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065807" y="2932862"/>
            <a:ext cx="442047" cy="44204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09" y="760409"/>
              <a:ext cx="3825870" cy="38258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065807" y="3522409"/>
            <a:ext cx="442047" cy="44204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09" y="760409"/>
              <a:ext cx="3825870" cy="38258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065807" y="4111957"/>
            <a:ext cx="442047" cy="44204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09" y="760409"/>
              <a:ext cx="3825870" cy="38258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065807" y="4701505"/>
            <a:ext cx="442047" cy="44204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09" y="760409"/>
              <a:ext cx="3825870" cy="382587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6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83" fill="hold">
                                          <p:stCondLst>
                                            <p:cond delay="68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34" decel="50000" autoRev="1" fill="hold">
                                          <p:stCondLst>
                                            <p:cond delay="68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4" fill="hold">
                                          <p:stCondLst>
                                            <p:cond delay="12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69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69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69"/>
                            </p:stCondLst>
                            <p:childTnLst>
                              <p:par>
                                <p:cTn id="6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69"/>
                            </p:stCondLst>
                            <p:childTnLst>
                              <p:par>
                                <p:cTn id="9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11" grpId="0"/>
      <p:bldP spid="12" grpId="0"/>
      <p:bldP spid="16" grpId="0"/>
      <p:bldP spid="17" grpId="0"/>
      <p:bldP spid="22" grpId="0"/>
      <p:bldP spid="23" grpId="0"/>
      <p:bldP spid="28" grpId="0"/>
      <p:bldP spid="29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6"/>
          <p:cNvSpPr txBox="1"/>
          <p:nvPr/>
        </p:nvSpPr>
        <p:spPr>
          <a:xfrm>
            <a:off x="5480299" y="4078622"/>
            <a:ext cx="1240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TWO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66"/>
          <p:cNvSpPr txBox="1"/>
          <p:nvPr/>
        </p:nvSpPr>
        <p:spPr>
          <a:xfrm>
            <a:off x="5016286" y="4430873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重点营销工作</a:t>
            </a:r>
            <a:endParaRPr lang="zh-CN" altLang="en-US" sz="24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62264" y="1912256"/>
            <a:ext cx="1869060" cy="1869042"/>
            <a:chOff x="4740390" y="5946187"/>
            <a:chExt cx="305647" cy="305644"/>
          </a:xfrm>
        </p:grpSpPr>
        <p:grpSp>
          <p:nvGrpSpPr>
            <p:cNvPr id="12" name="组合 11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3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35104" y="2933823"/>
            <a:ext cx="1323381" cy="1308404"/>
            <a:chOff x="5301155" y="2830002"/>
            <a:chExt cx="1323381" cy="1308404"/>
          </a:xfrm>
        </p:grpSpPr>
        <p:sp>
          <p:nvSpPr>
            <p:cNvPr id="54" name="椭圆 53"/>
            <p:cNvSpPr/>
            <p:nvPr/>
          </p:nvSpPr>
          <p:spPr>
            <a:xfrm>
              <a:off x="5316132" y="2830002"/>
              <a:ext cx="1308404" cy="130840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53" name="TextBox 24"/>
            <p:cNvSpPr txBox="1"/>
            <p:nvPr/>
          </p:nvSpPr>
          <p:spPr>
            <a:xfrm>
              <a:off x="5301155" y="3091052"/>
              <a:ext cx="132338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交流</a:t>
              </a:r>
              <a:endParaRPr lang="en-US" altLang="zh-CN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互信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7932" y="2244429"/>
            <a:ext cx="2868513" cy="461665"/>
            <a:chOff x="1579662" y="1824284"/>
            <a:chExt cx="3573362" cy="575105"/>
          </a:xfrm>
        </p:grpSpPr>
        <p:sp>
          <p:nvSpPr>
            <p:cNvPr id="61" name="矩形 60"/>
            <p:cNvSpPr/>
            <p:nvPr/>
          </p:nvSpPr>
          <p:spPr>
            <a:xfrm>
              <a:off x="1671917" y="1830080"/>
              <a:ext cx="3481107" cy="554177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411366" y="1851920"/>
              <a:ext cx="2741658" cy="47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47932" y="3393293"/>
            <a:ext cx="2868513" cy="461665"/>
            <a:chOff x="1579662" y="1824284"/>
            <a:chExt cx="3573362" cy="575105"/>
          </a:xfrm>
        </p:grpSpPr>
        <p:sp>
          <p:nvSpPr>
            <p:cNvPr id="63" name="矩形 62"/>
            <p:cNvSpPr/>
            <p:nvPr/>
          </p:nvSpPr>
          <p:spPr>
            <a:xfrm>
              <a:off x="1671917" y="1830080"/>
              <a:ext cx="3481107" cy="554177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411366" y="1851920"/>
              <a:ext cx="2741658" cy="429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47932" y="4325344"/>
            <a:ext cx="2868513" cy="1317921"/>
            <a:chOff x="1579662" y="1824284"/>
            <a:chExt cx="3573362" cy="1641759"/>
          </a:xfrm>
        </p:grpSpPr>
        <p:sp>
          <p:nvSpPr>
            <p:cNvPr id="67" name="矩形 66"/>
            <p:cNvSpPr/>
            <p:nvPr/>
          </p:nvSpPr>
          <p:spPr>
            <a:xfrm>
              <a:off x="1671917" y="1830080"/>
              <a:ext cx="3481107" cy="1635963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411366" y="1851920"/>
              <a:ext cx="2741658" cy="116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这里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这里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这里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81040" y="3083924"/>
            <a:ext cx="911611" cy="911610"/>
            <a:chOff x="4017030" y="3083924"/>
            <a:chExt cx="911611" cy="911610"/>
          </a:xfrm>
        </p:grpSpPr>
        <p:grpSp>
          <p:nvGrpSpPr>
            <p:cNvPr id="50" name="组合 49"/>
            <p:cNvGrpSpPr/>
            <p:nvPr/>
          </p:nvGrpSpPr>
          <p:grpSpPr>
            <a:xfrm>
              <a:off x="4017030" y="3083924"/>
              <a:ext cx="911611" cy="91161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30894" y="699193"/>
                <a:ext cx="3948309" cy="3948309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0" name="TextBox 24"/>
            <p:cNvSpPr txBox="1"/>
            <p:nvPr/>
          </p:nvSpPr>
          <p:spPr>
            <a:xfrm>
              <a:off x="4087995" y="3316106"/>
              <a:ext cx="769756" cy="361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068DC9"/>
                  </a:solidFill>
                </a:rPr>
                <a:t>宣传</a:t>
              </a:r>
              <a:endParaRPr lang="en-US" altLang="zh-CN" sz="2000" dirty="0">
                <a:solidFill>
                  <a:srgbClr val="068DC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315915" y="3083924"/>
            <a:ext cx="911611" cy="911610"/>
            <a:chOff x="7031031" y="3083924"/>
            <a:chExt cx="911611" cy="911610"/>
          </a:xfrm>
        </p:grpSpPr>
        <p:grpSp>
          <p:nvGrpSpPr>
            <p:cNvPr id="55" name="组合 54"/>
            <p:cNvGrpSpPr/>
            <p:nvPr/>
          </p:nvGrpSpPr>
          <p:grpSpPr>
            <a:xfrm>
              <a:off x="7031031" y="3083924"/>
              <a:ext cx="911611" cy="91161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30893" y="699193"/>
                <a:ext cx="3948310" cy="394831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1" name="TextBox 24"/>
            <p:cNvSpPr txBox="1"/>
            <p:nvPr/>
          </p:nvSpPr>
          <p:spPr>
            <a:xfrm>
              <a:off x="7078845" y="3316106"/>
              <a:ext cx="769756" cy="361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rgbClr val="068DC9"/>
                  </a:solidFill>
                  <a:latin typeface="+mj-ea"/>
                  <a:ea typeface="+mj-ea"/>
                </a:rPr>
                <a:t>收效</a:t>
              </a:r>
              <a:endParaRPr lang="en-US" altLang="zh-CN" sz="2000" b="1" dirty="0">
                <a:solidFill>
                  <a:srgbClr val="068DC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766848" y="2072381"/>
            <a:ext cx="2868513" cy="461665"/>
            <a:chOff x="1579662" y="1824284"/>
            <a:chExt cx="3573362" cy="575105"/>
          </a:xfrm>
        </p:grpSpPr>
        <p:sp>
          <p:nvSpPr>
            <p:cNvPr id="73" name="矩形 72"/>
            <p:cNvSpPr/>
            <p:nvPr/>
          </p:nvSpPr>
          <p:spPr>
            <a:xfrm>
              <a:off x="1671917" y="1830080"/>
              <a:ext cx="3481107" cy="554177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411366" y="1851920"/>
              <a:ext cx="2741658" cy="47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766848" y="2840731"/>
            <a:ext cx="2868513" cy="461665"/>
            <a:chOff x="1579662" y="1824284"/>
            <a:chExt cx="3573362" cy="575105"/>
          </a:xfrm>
        </p:grpSpPr>
        <p:sp>
          <p:nvSpPr>
            <p:cNvPr id="77" name="矩形 76"/>
            <p:cNvSpPr/>
            <p:nvPr/>
          </p:nvSpPr>
          <p:spPr>
            <a:xfrm>
              <a:off x="1671917" y="1830080"/>
              <a:ext cx="3481107" cy="554177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411366" y="1851920"/>
              <a:ext cx="2741658" cy="47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766848" y="3609081"/>
            <a:ext cx="2868513" cy="461665"/>
            <a:chOff x="1579662" y="1824284"/>
            <a:chExt cx="3573362" cy="575105"/>
          </a:xfrm>
        </p:grpSpPr>
        <p:sp>
          <p:nvSpPr>
            <p:cNvPr id="81" name="矩形 80"/>
            <p:cNvSpPr/>
            <p:nvPr/>
          </p:nvSpPr>
          <p:spPr>
            <a:xfrm>
              <a:off x="1671917" y="1830080"/>
              <a:ext cx="3481107" cy="554177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411366" y="1851920"/>
              <a:ext cx="2741658" cy="47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8766848" y="4377431"/>
            <a:ext cx="2868513" cy="723531"/>
            <a:chOff x="1579662" y="1824284"/>
            <a:chExt cx="3573362" cy="901317"/>
          </a:xfrm>
        </p:grpSpPr>
        <p:sp>
          <p:nvSpPr>
            <p:cNvPr id="85" name="矩形 84"/>
            <p:cNvSpPr/>
            <p:nvPr/>
          </p:nvSpPr>
          <p:spPr>
            <a:xfrm>
              <a:off x="1671917" y="1830080"/>
              <a:ext cx="3481107" cy="895520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411366" y="1851920"/>
              <a:ext cx="2741658" cy="87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</a:t>
              </a:r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这里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+mj-ea"/>
              </a:endParaRPr>
            </a:p>
          </p:txBody>
        </p:sp>
      </p:grpSp>
      <p:cxnSp>
        <p:nvCxnSpPr>
          <p:cNvPr id="97" name="直接箭头连接符 96"/>
          <p:cNvCxnSpPr/>
          <p:nvPr/>
        </p:nvCxnSpPr>
        <p:spPr>
          <a:xfrm>
            <a:off x="4944549" y="3601691"/>
            <a:ext cx="470599" cy="0"/>
          </a:xfrm>
          <a:prstGeom prst="straightConnector1">
            <a:avLst/>
          </a:prstGeom>
          <a:ln>
            <a:solidFill>
              <a:srgbClr val="00B0CA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6820850" y="3601691"/>
            <a:ext cx="470599" cy="0"/>
          </a:xfrm>
          <a:prstGeom prst="straightConnector1">
            <a:avLst/>
          </a:prstGeom>
          <a:ln>
            <a:solidFill>
              <a:srgbClr val="00B0C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1052166" y="1357312"/>
            <a:ext cx="570632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，您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的内容打在这里，或者通过复制您的文本后粘贴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8227526" y="2301915"/>
            <a:ext cx="512133" cy="2483841"/>
            <a:chOff x="8227526" y="2301915"/>
            <a:chExt cx="512133" cy="2483841"/>
          </a:xfrm>
        </p:grpSpPr>
        <p:cxnSp>
          <p:nvCxnSpPr>
            <p:cNvPr id="99" name="直接箭头连接符 98"/>
            <p:cNvCxnSpPr/>
            <p:nvPr/>
          </p:nvCxnSpPr>
          <p:spPr>
            <a:xfrm>
              <a:off x="8437645" y="2301915"/>
              <a:ext cx="302014" cy="0"/>
            </a:xfrm>
            <a:prstGeom prst="straightConnector1">
              <a:avLst/>
            </a:prstGeom>
            <a:ln>
              <a:solidFill>
                <a:srgbClr val="00B0CA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/>
            <p:nvPr/>
          </p:nvCxnSpPr>
          <p:spPr>
            <a:xfrm>
              <a:off x="8437645" y="3097562"/>
              <a:ext cx="302014" cy="0"/>
            </a:xfrm>
            <a:prstGeom prst="straightConnector1">
              <a:avLst/>
            </a:prstGeom>
            <a:ln>
              <a:solidFill>
                <a:srgbClr val="00B0CA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/>
            <p:nvPr/>
          </p:nvCxnSpPr>
          <p:spPr>
            <a:xfrm>
              <a:off x="8437645" y="3845708"/>
              <a:ext cx="302014" cy="0"/>
            </a:xfrm>
            <a:prstGeom prst="straightConnector1">
              <a:avLst/>
            </a:prstGeom>
            <a:ln>
              <a:solidFill>
                <a:srgbClr val="00B0CA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>
              <a:off x="8437645" y="4748233"/>
              <a:ext cx="302014" cy="0"/>
            </a:xfrm>
            <a:prstGeom prst="straightConnector1">
              <a:avLst/>
            </a:prstGeom>
            <a:ln>
              <a:solidFill>
                <a:srgbClr val="00B0CA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8437645" y="2301915"/>
              <a:ext cx="0" cy="2483841"/>
            </a:xfrm>
            <a:prstGeom prst="line">
              <a:avLst/>
            </a:prstGeom>
            <a:ln>
              <a:solidFill>
                <a:srgbClr val="00B0C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56" idx="6"/>
            </p:cNvCxnSpPr>
            <p:nvPr/>
          </p:nvCxnSpPr>
          <p:spPr>
            <a:xfrm flipV="1">
              <a:off x="8227526" y="3539728"/>
              <a:ext cx="210119" cy="1"/>
            </a:xfrm>
            <a:prstGeom prst="line">
              <a:avLst/>
            </a:prstGeom>
            <a:ln>
              <a:solidFill>
                <a:srgbClr val="00B0C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 flipH="1">
            <a:off x="3429895" y="2301915"/>
            <a:ext cx="512133" cy="2684716"/>
            <a:chOff x="8227526" y="2301915"/>
            <a:chExt cx="512133" cy="2684716"/>
          </a:xfrm>
        </p:grpSpPr>
        <p:cxnSp>
          <p:nvCxnSpPr>
            <p:cNvPr id="127" name="直接箭头连接符 126"/>
            <p:cNvCxnSpPr/>
            <p:nvPr/>
          </p:nvCxnSpPr>
          <p:spPr>
            <a:xfrm>
              <a:off x="8437645" y="2301915"/>
              <a:ext cx="302014" cy="0"/>
            </a:xfrm>
            <a:prstGeom prst="straightConnector1">
              <a:avLst/>
            </a:prstGeom>
            <a:ln>
              <a:solidFill>
                <a:srgbClr val="00B0CA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/>
            <p:cNvCxnSpPr/>
            <p:nvPr/>
          </p:nvCxnSpPr>
          <p:spPr>
            <a:xfrm>
              <a:off x="8437645" y="3609081"/>
              <a:ext cx="302014" cy="0"/>
            </a:xfrm>
            <a:prstGeom prst="straightConnector1">
              <a:avLst/>
            </a:prstGeom>
            <a:ln>
              <a:solidFill>
                <a:srgbClr val="00B0CA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/>
            <p:cNvCxnSpPr/>
            <p:nvPr/>
          </p:nvCxnSpPr>
          <p:spPr>
            <a:xfrm>
              <a:off x="8437645" y="4986631"/>
              <a:ext cx="302014" cy="0"/>
            </a:xfrm>
            <a:prstGeom prst="straightConnector1">
              <a:avLst/>
            </a:prstGeom>
            <a:ln>
              <a:solidFill>
                <a:srgbClr val="00B0CA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8437645" y="2301915"/>
              <a:ext cx="0" cy="2684716"/>
            </a:xfrm>
            <a:prstGeom prst="line">
              <a:avLst/>
            </a:prstGeom>
            <a:ln>
              <a:solidFill>
                <a:srgbClr val="00B0C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8227526" y="3609962"/>
              <a:ext cx="210119" cy="1"/>
            </a:xfrm>
            <a:prstGeom prst="line">
              <a:avLst/>
            </a:prstGeom>
            <a:ln>
              <a:solidFill>
                <a:srgbClr val="00B0CA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文本框 89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90" grpId="0"/>
      <p:bldP spid="9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1052165" y="1357312"/>
            <a:ext cx="814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这里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066734" y="3011030"/>
            <a:ext cx="1533022" cy="1533022"/>
            <a:chOff x="5184292" y="3158835"/>
            <a:chExt cx="1823416" cy="1823416"/>
          </a:xfrm>
        </p:grpSpPr>
        <p:grpSp>
          <p:nvGrpSpPr>
            <p:cNvPr id="54" name="组合 53"/>
            <p:cNvGrpSpPr/>
            <p:nvPr/>
          </p:nvGrpSpPr>
          <p:grpSpPr>
            <a:xfrm>
              <a:off x="5184292" y="3158835"/>
              <a:ext cx="1823416" cy="1823416"/>
              <a:chOff x="4489450" y="2618448"/>
              <a:chExt cx="2209800" cy="2209800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4489450" y="2618448"/>
                <a:ext cx="2209800" cy="22098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5875" cap="rnd" cmpd="sng" algn="ctr">
                <a:noFill/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4701442" y="2830442"/>
                <a:ext cx="1785819" cy="1785816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 w="44450" cap="flat" cmpd="sng" algn="ctr">
                <a:solidFill>
                  <a:schemeClr val="bg1">
                    <a:lumMod val="95000"/>
                    <a:alpha val="81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55" name="Freeform 61"/>
            <p:cNvSpPr>
              <a:spLocks noEditPoints="1"/>
            </p:cNvSpPr>
            <p:nvPr/>
          </p:nvSpPr>
          <p:spPr bwMode="auto">
            <a:xfrm>
              <a:off x="5934869" y="3909412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959596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691873" y="2441872"/>
            <a:ext cx="810528" cy="1167802"/>
            <a:chOff x="6062786" y="3264486"/>
            <a:chExt cx="367323" cy="529237"/>
          </a:xfrm>
          <a:solidFill>
            <a:srgbClr val="959596">
              <a:lumMod val="20000"/>
              <a:lumOff val="80000"/>
              <a:alpha val="13000"/>
            </a:srgbClr>
          </a:solidFill>
        </p:grpSpPr>
        <p:sp>
          <p:nvSpPr>
            <p:cNvPr id="59" name="矩形 58"/>
            <p:cNvSpPr/>
            <p:nvPr/>
          </p:nvSpPr>
          <p:spPr>
            <a:xfrm rot="16200000" flipH="1">
              <a:off x="6074595" y="3301445"/>
              <a:ext cx="341610" cy="267692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80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直角三角形 59"/>
            <p:cNvSpPr/>
            <p:nvPr/>
          </p:nvSpPr>
          <p:spPr>
            <a:xfrm rot="2700000" flipH="1">
              <a:off x="6062786" y="3426400"/>
              <a:ext cx="367323" cy="367323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80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7603876" y="2398472"/>
            <a:ext cx="330151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603876" y="3594243"/>
            <a:ext cx="330151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603876" y="4780345"/>
            <a:ext cx="330151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2359" y="2743544"/>
            <a:ext cx="2810256" cy="850699"/>
            <a:chOff x="634935" y="2743544"/>
            <a:chExt cx="2810256" cy="850699"/>
          </a:xfrm>
        </p:grpSpPr>
        <p:sp>
          <p:nvSpPr>
            <p:cNvPr id="29" name="矩形 28"/>
            <p:cNvSpPr/>
            <p:nvPr/>
          </p:nvSpPr>
          <p:spPr>
            <a:xfrm>
              <a:off x="634935" y="2753899"/>
              <a:ext cx="2089612" cy="840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8" tIns="45713" rIns="91428" bIns="45713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您的内容打在这里，或者通过复制您的文本后粘贴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813503" y="2743544"/>
              <a:ext cx="631688" cy="636784"/>
              <a:chOff x="3041651" y="3326606"/>
              <a:chExt cx="631825" cy="636588"/>
            </a:xfrm>
          </p:grpSpPr>
          <p:sp>
            <p:nvSpPr>
              <p:cNvPr id="31" name="Oval 9"/>
              <p:cNvSpPr>
                <a:spLocks noChangeArrowheads="1"/>
              </p:cNvSpPr>
              <p:nvPr/>
            </p:nvSpPr>
            <p:spPr bwMode="auto">
              <a:xfrm>
                <a:off x="3041651" y="3326606"/>
                <a:ext cx="631825" cy="636588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solidFill>
                  <a:srgbClr val="FFFFFF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3378201" y="3469481"/>
                <a:ext cx="206375" cy="342900"/>
              </a:xfrm>
              <a:custGeom>
                <a:avLst/>
                <a:gdLst>
                  <a:gd name="T0" fmla="*/ 216 w 252"/>
                  <a:gd name="T1" fmla="*/ 252 h 418"/>
                  <a:gd name="T2" fmla="*/ 136 w 252"/>
                  <a:gd name="T3" fmla="*/ 321 h 418"/>
                  <a:gd name="T4" fmla="*/ 58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5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6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6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8" y="388"/>
                    </a:cubicBezTo>
                    <a:cubicBezTo>
                      <a:pt x="21" y="418"/>
                      <a:pt x="5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5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4" y="221"/>
                      <a:pt x="216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3182938" y="3469481"/>
                <a:ext cx="206375" cy="342900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35985" y="4300176"/>
            <a:ext cx="2846630" cy="847188"/>
            <a:chOff x="635985" y="4300176"/>
            <a:chExt cx="2846630" cy="847188"/>
          </a:xfrm>
        </p:grpSpPr>
        <p:sp>
          <p:nvSpPr>
            <p:cNvPr id="34" name="矩形 33"/>
            <p:cNvSpPr/>
            <p:nvPr/>
          </p:nvSpPr>
          <p:spPr>
            <a:xfrm>
              <a:off x="635985" y="4307020"/>
              <a:ext cx="2089612" cy="840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8" tIns="45713" rIns="91428" bIns="45713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您的内容打在这里，或者通过复制您的文本后粘贴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850927" y="4300176"/>
              <a:ext cx="631688" cy="636784"/>
              <a:chOff x="3041651" y="3326606"/>
              <a:chExt cx="631825" cy="636588"/>
            </a:xfrm>
          </p:grpSpPr>
          <p:sp>
            <p:nvSpPr>
              <p:cNvPr id="36" name="Oval 9"/>
              <p:cNvSpPr>
                <a:spLocks noChangeArrowheads="1"/>
              </p:cNvSpPr>
              <p:nvPr/>
            </p:nvSpPr>
            <p:spPr bwMode="auto">
              <a:xfrm>
                <a:off x="3041651" y="3326606"/>
                <a:ext cx="631825" cy="636588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solidFill>
                  <a:srgbClr val="FFFFFF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Freeform 10"/>
              <p:cNvSpPr/>
              <p:nvPr/>
            </p:nvSpPr>
            <p:spPr bwMode="auto">
              <a:xfrm>
                <a:off x="3378201" y="3469481"/>
                <a:ext cx="206375" cy="342900"/>
              </a:xfrm>
              <a:custGeom>
                <a:avLst/>
                <a:gdLst>
                  <a:gd name="T0" fmla="*/ 216 w 252"/>
                  <a:gd name="T1" fmla="*/ 252 h 418"/>
                  <a:gd name="T2" fmla="*/ 136 w 252"/>
                  <a:gd name="T3" fmla="*/ 321 h 418"/>
                  <a:gd name="T4" fmla="*/ 58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5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6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6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8" y="388"/>
                    </a:cubicBezTo>
                    <a:cubicBezTo>
                      <a:pt x="21" y="418"/>
                      <a:pt x="5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5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4" y="221"/>
                      <a:pt x="216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Freeform 11"/>
              <p:cNvSpPr/>
              <p:nvPr/>
            </p:nvSpPr>
            <p:spPr bwMode="auto">
              <a:xfrm>
                <a:off x="3182938" y="3469481"/>
                <a:ext cx="206375" cy="342900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85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6913146" y="2504333"/>
            <a:ext cx="447851" cy="451464"/>
            <a:chOff x="3041651" y="3326606"/>
            <a:chExt cx="631825" cy="636588"/>
          </a:xfrm>
        </p:grpSpPr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913146" y="3630242"/>
            <a:ext cx="447851" cy="451464"/>
            <a:chOff x="3041651" y="3326606"/>
            <a:chExt cx="631825" cy="636588"/>
          </a:xfrm>
        </p:grpSpPr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913146" y="4784396"/>
            <a:ext cx="447851" cy="451464"/>
            <a:chOff x="3041651" y="3326606"/>
            <a:chExt cx="631825" cy="636588"/>
          </a:xfrm>
        </p:grpSpPr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187404" y="3526971"/>
            <a:ext cx="636451" cy="649619"/>
            <a:chOff x="3187404" y="3526971"/>
            <a:chExt cx="636451" cy="649619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187404" y="3526971"/>
              <a:ext cx="0" cy="649619"/>
            </a:xfrm>
            <a:prstGeom prst="line">
              <a:avLst/>
            </a:prstGeom>
            <a:ln>
              <a:solidFill>
                <a:srgbClr val="00B0C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3187404" y="3870473"/>
              <a:ext cx="636451" cy="0"/>
            </a:xfrm>
            <a:prstGeom prst="straightConnector1">
              <a:avLst/>
            </a:prstGeom>
            <a:ln>
              <a:solidFill>
                <a:srgbClr val="00B0C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5712031" y="2723624"/>
            <a:ext cx="926276" cy="2256312"/>
            <a:chOff x="2897579" y="2813569"/>
            <a:chExt cx="926276" cy="2256312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3187404" y="2813569"/>
              <a:ext cx="0" cy="2256312"/>
            </a:xfrm>
            <a:prstGeom prst="line">
              <a:avLst/>
            </a:prstGeom>
            <a:ln>
              <a:solidFill>
                <a:srgbClr val="00B0C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>
              <a:off x="2897579" y="3941725"/>
              <a:ext cx="926276" cy="0"/>
            </a:xfrm>
            <a:prstGeom prst="straightConnector1">
              <a:avLst/>
            </a:prstGeom>
            <a:ln>
              <a:solidFill>
                <a:srgbClr val="00B0C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3187404" y="2813569"/>
              <a:ext cx="636451" cy="0"/>
            </a:xfrm>
            <a:prstGeom prst="straightConnector1">
              <a:avLst/>
            </a:prstGeom>
            <a:ln>
              <a:solidFill>
                <a:srgbClr val="00B0C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>
              <a:off x="3187404" y="5069881"/>
              <a:ext cx="636451" cy="0"/>
            </a:xfrm>
            <a:prstGeom prst="straightConnector1">
              <a:avLst/>
            </a:prstGeom>
            <a:ln>
              <a:solidFill>
                <a:srgbClr val="00B0C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9" grpId="0"/>
      <p:bldP spid="90" grpId="0"/>
      <p:bldP spid="91" grpId="0"/>
      <p:bldP spid="62" grpId="0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5329489" y="3703826"/>
            <a:ext cx="1533022" cy="1533022"/>
            <a:chOff x="5184292" y="3158835"/>
            <a:chExt cx="1823416" cy="1823416"/>
          </a:xfrm>
        </p:grpSpPr>
        <p:grpSp>
          <p:nvGrpSpPr>
            <p:cNvPr id="40" name="组合 39"/>
            <p:cNvGrpSpPr/>
            <p:nvPr/>
          </p:nvGrpSpPr>
          <p:grpSpPr>
            <a:xfrm>
              <a:off x="5184292" y="3158835"/>
              <a:ext cx="1823416" cy="1823416"/>
              <a:chOff x="4489450" y="2618448"/>
              <a:chExt cx="2209800" cy="220980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4489450" y="2618448"/>
                <a:ext cx="2209800" cy="22098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5875" cap="rnd" cmpd="sng" algn="ctr">
                <a:noFill/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701442" y="2830442"/>
                <a:ext cx="1785819" cy="1785816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 w="44450" cap="flat" cmpd="sng" algn="ctr">
                <a:solidFill>
                  <a:schemeClr val="bg1">
                    <a:lumMod val="95000"/>
                    <a:alpha val="81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41" name="Freeform 61"/>
            <p:cNvSpPr>
              <a:spLocks noEditPoints="1"/>
            </p:cNvSpPr>
            <p:nvPr/>
          </p:nvSpPr>
          <p:spPr bwMode="auto">
            <a:xfrm>
              <a:off x="5934869" y="3909412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959596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91873" y="2441872"/>
            <a:ext cx="810528" cy="1167802"/>
            <a:chOff x="6062786" y="3264486"/>
            <a:chExt cx="367323" cy="529237"/>
          </a:xfrm>
          <a:solidFill>
            <a:srgbClr val="959596">
              <a:lumMod val="20000"/>
              <a:lumOff val="80000"/>
              <a:alpha val="13000"/>
            </a:srgbClr>
          </a:solidFill>
        </p:grpSpPr>
        <p:sp>
          <p:nvSpPr>
            <p:cNvPr id="45" name="矩形 44"/>
            <p:cNvSpPr/>
            <p:nvPr/>
          </p:nvSpPr>
          <p:spPr>
            <a:xfrm rot="16200000" flipH="1">
              <a:off x="6074595" y="3301445"/>
              <a:ext cx="341610" cy="267692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80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直角三角形 45"/>
            <p:cNvSpPr/>
            <p:nvPr/>
          </p:nvSpPr>
          <p:spPr>
            <a:xfrm rot="2700000" flipH="1">
              <a:off x="6062786" y="3426400"/>
              <a:ext cx="367323" cy="367323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80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017765" y="2432633"/>
            <a:ext cx="3259944" cy="999396"/>
            <a:chOff x="3017765" y="1930637"/>
            <a:chExt cx="3259944" cy="999396"/>
          </a:xfrm>
          <a:gradFill>
            <a:gsLst>
              <a:gs pos="0">
                <a:srgbClr val="0080C7"/>
              </a:gs>
              <a:gs pos="100000">
                <a:srgbClr val="00B0CA"/>
              </a:gs>
            </a:gsLst>
            <a:lin ang="16200000" scaled="0"/>
          </a:gradFill>
        </p:grpSpPr>
        <p:grpSp>
          <p:nvGrpSpPr>
            <p:cNvPr id="49" name="组合 48"/>
            <p:cNvGrpSpPr/>
            <p:nvPr/>
          </p:nvGrpSpPr>
          <p:grpSpPr>
            <a:xfrm flipH="1">
              <a:off x="3017765" y="1930637"/>
              <a:ext cx="3216812" cy="999396"/>
              <a:chOff x="7693025" y="1655367"/>
              <a:chExt cx="2943231" cy="914401"/>
            </a:xfrm>
            <a:grpFill/>
          </p:grpSpPr>
          <p:sp>
            <p:nvSpPr>
              <p:cNvPr id="51" name="空心弧 50"/>
              <p:cNvSpPr/>
              <p:nvPr/>
            </p:nvSpPr>
            <p:spPr>
              <a:xfrm>
                <a:off x="7693025" y="1655368"/>
                <a:ext cx="914400" cy="914400"/>
              </a:xfrm>
              <a:prstGeom prst="blockArc">
                <a:avLst>
                  <a:gd name="adj1" fmla="val 10800000"/>
                  <a:gd name="adj2" fmla="val 16215187"/>
                  <a:gd name="adj3" fmla="val 2753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2800" kern="0" smtClea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140272" y="1655367"/>
                <a:ext cx="2495984" cy="252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2800" kern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5400000">
                <a:off x="7662747" y="2140082"/>
                <a:ext cx="312557" cy="252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2800" kern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0" name="直角三角形 49"/>
            <p:cNvSpPr/>
            <p:nvPr/>
          </p:nvSpPr>
          <p:spPr>
            <a:xfrm rot="2700000" flipH="1">
              <a:off x="5910386" y="2521845"/>
              <a:ext cx="367323" cy="367323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80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1891460" y="3207502"/>
            <a:ext cx="2261440" cy="583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039100" y="3207502"/>
            <a:ext cx="2261440" cy="583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52596" y="5347393"/>
            <a:ext cx="3301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452116" y="2000281"/>
            <a:ext cx="1140128" cy="1140128"/>
            <a:chOff x="4489450" y="2618448"/>
            <a:chExt cx="2209800" cy="2209800"/>
          </a:xfrm>
        </p:grpSpPr>
        <p:sp>
          <p:nvSpPr>
            <p:cNvPr id="60" name="椭圆 59"/>
            <p:cNvSpPr/>
            <p:nvPr/>
          </p:nvSpPr>
          <p:spPr>
            <a:xfrm>
              <a:off x="4489450" y="2618448"/>
              <a:ext cx="2209800" cy="2209800"/>
            </a:xfrm>
            <a:prstGeom prst="ellipse">
              <a:avLst/>
            </a:prstGeom>
            <a:solidFill>
              <a:schemeClr val="bg2"/>
            </a:solidFill>
            <a:ln w="15875" cap="rnd" cmpd="sng" algn="ctr">
              <a:noFill/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4701442" y="2830441"/>
              <a:ext cx="1785818" cy="1785816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44450" cap="flat" cmpd="sng" algn="ctr">
              <a:solidFill>
                <a:schemeClr val="bg1">
                  <a:lumMod val="95000"/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953561" y="2452723"/>
            <a:ext cx="3263850" cy="999396"/>
            <a:chOff x="5910386" y="2682792"/>
            <a:chExt cx="3263850" cy="999396"/>
          </a:xfr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</p:grpSpPr>
        <p:grpSp>
          <p:nvGrpSpPr>
            <p:cNvPr id="63" name="组合 62"/>
            <p:cNvGrpSpPr/>
            <p:nvPr/>
          </p:nvGrpSpPr>
          <p:grpSpPr>
            <a:xfrm>
              <a:off x="5957424" y="2682792"/>
              <a:ext cx="3216812" cy="999396"/>
              <a:chOff x="7693025" y="1655367"/>
              <a:chExt cx="2943231" cy="914401"/>
            </a:xfrm>
            <a:grpFill/>
          </p:grpSpPr>
          <p:sp>
            <p:nvSpPr>
              <p:cNvPr id="65" name="空心弧 64"/>
              <p:cNvSpPr/>
              <p:nvPr/>
            </p:nvSpPr>
            <p:spPr>
              <a:xfrm>
                <a:off x="7693025" y="1655368"/>
                <a:ext cx="914400" cy="914400"/>
              </a:xfrm>
              <a:prstGeom prst="blockArc">
                <a:avLst>
                  <a:gd name="adj1" fmla="val 10800000"/>
                  <a:gd name="adj2" fmla="val 16215187"/>
                  <a:gd name="adj3" fmla="val 2753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2800" kern="0" smtClea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8140272" y="1655367"/>
                <a:ext cx="2495984" cy="252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2800" kern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 rot="5400000">
                <a:off x="7662747" y="2140082"/>
                <a:ext cx="312557" cy="2520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2800" kern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4" name="直角三角形 63"/>
            <p:cNvSpPr/>
            <p:nvPr/>
          </p:nvSpPr>
          <p:spPr>
            <a:xfrm rot="2700000" flipH="1">
              <a:off x="5910386" y="3274000"/>
              <a:ext cx="367323" cy="367323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80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599756" y="2000281"/>
            <a:ext cx="1140128" cy="1140128"/>
            <a:chOff x="4489450" y="2618448"/>
            <a:chExt cx="2209800" cy="2209800"/>
          </a:xfrm>
        </p:grpSpPr>
        <p:sp>
          <p:nvSpPr>
            <p:cNvPr id="71" name="椭圆 70"/>
            <p:cNvSpPr/>
            <p:nvPr/>
          </p:nvSpPr>
          <p:spPr>
            <a:xfrm>
              <a:off x="4489450" y="2618448"/>
              <a:ext cx="2209800" cy="22098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5875" cap="rnd" cmpd="sng" algn="ctr">
              <a:noFill/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4701442" y="2830441"/>
              <a:ext cx="1785818" cy="1785816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4445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70" name="Freeform 84"/>
          <p:cNvSpPr>
            <a:spLocks noEditPoints="1"/>
          </p:cNvSpPr>
          <p:nvPr/>
        </p:nvSpPr>
        <p:spPr bwMode="auto">
          <a:xfrm>
            <a:off x="2864461" y="2409214"/>
            <a:ext cx="322263" cy="322263"/>
          </a:xfrm>
          <a:custGeom>
            <a:avLst/>
            <a:gdLst>
              <a:gd name="T0" fmla="*/ 1017 w 1019"/>
              <a:gd name="T1" fmla="*/ 375 h 1017"/>
              <a:gd name="T2" fmla="*/ 1014 w 1019"/>
              <a:gd name="T3" fmla="*/ 366 h 1017"/>
              <a:gd name="T4" fmla="*/ 757 w 1019"/>
              <a:gd name="T5" fmla="*/ 13 h 1017"/>
              <a:gd name="T6" fmla="*/ 750 w 1019"/>
              <a:gd name="T7" fmla="*/ 6 h 1017"/>
              <a:gd name="T8" fmla="*/ 749 w 1019"/>
              <a:gd name="T9" fmla="*/ 5 h 1017"/>
              <a:gd name="T10" fmla="*/ 739 w 1019"/>
              <a:gd name="T11" fmla="*/ 1 h 1017"/>
              <a:gd name="T12" fmla="*/ 739 w 1019"/>
              <a:gd name="T13" fmla="*/ 1 h 1017"/>
              <a:gd name="T14" fmla="*/ 286 w 1019"/>
              <a:gd name="T15" fmla="*/ 0 h 1017"/>
              <a:gd name="T16" fmla="*/ 279 w 1019"/>
              <a:gd name="T17" fmla="*/ 1 h 1017"/>
              <a:gd name="T18" fmla="*/ 278 w 1019"/>
              <a:gd name="T19" fmla="*/ 1 h 1017"/>
              <a:gd name="T20" fmla="*/ 269 w 1019"/>
              <a:gd name="T21" fmla="*/ 5 h 1017"/>
              <a:gd name="T22" fmla="*/ 267 w 1019"/>
              <a:gd name="T23" fmla="*/ 6 h 1017"/>
              <a:gd name="T24" fmla="*/ 6 w 1019"/>
              <a:gd name="T25" fmla="*/ 363 h 1017"/>
              <a:gd name="T26" fmla="*/ 5 w 1019"/>
              <a:gd name="T27" fmla="*/ 365 h 1017"/>
              <a:gd name="T28" fmla="*/ 3 w 1019"/>
              <a:gd name="T29" fmla="*/ 369 h 1017"/>
              <a:gd name="T30" fmla="*/ 1 w 1019"/>
              <a:gd name="T31" fmla="*/ 373 h 1017"/>
              <a:gd name="T32" fmla="*/ 0 w 1019"/>
              <a:gd name="T33" fmla="*/ 382 h 1017"/>
              <a:gd name="T34" fmla="*/ 0 w 1019"/>
              <a:gd name="T35" fmla="*/ 386 h 1017"/>
              <a:gd name="T36" fmla="*/ 3 w 1019"/>
              <a:gd name="T37" fmla="*/ 395 h 1017"/>
              <a:gd name="T38" fmla="*/ 4 w 1019"/>
              <a:gd name="T39" fmla="*/ 396 h 1017"/>
              <a:gd name="T40" fmla="*/ 7 w 1019"/>
              <a:gd name="T41" fmla="*/ 401 h 1017"/>
              <a:gd name="T42" fmla="*/ 485 w 1019"/>
              <a:gd name="T43" fmla="*/ 1007 h 1017"/>
              <a:gd name="T44" fmla="*/ 490 w 1019"/>
              <a:gd name="T45" fmla="*/ 1011 h 1017"/>
              <a:gd name="T46" fmla="*/ 493 w 1019"/>
              <a:gd name="T47" fmla="*/ 1013 h 1017"/>
              <a:gd name="T48" fmla="*/ 496 w 1019"/>
              <a:gd name="T49" fmla="*/ 1015 h 1017"/>
              <a:gd name="T50" fmla="*/ 501 w 1019"/>
              <a:gd name="T51" fmla="*/ 1017 h 1017"/>
              <a:gd name="T52" fmla="*/ 509 w 1019"/>
              <a:gd name="T53" fmla="*/ 1017 h 1017"/>
              <a:gd name="T54" fmla="*/ 509 w 1019"/>
              <a:gd name="T55" fmla="*/ 1017 h 1017"/>
              <a:gd name="T56" fmla="*/ 515 w 1019"/>
              <a:gd name="T57" fmla="*/ 1017 h 1017"/>
              <a:gd name="T58" fmla="*/ 518 w 1019"/>
              <a:gd name="T59" fmla="*/ 1016 h 1017"/>
              <a:gd name="T60" fmla="*/ 524 w 1019"/>
              <a:gd name="T61" fmla="*/ 1013 h 1017"/>
              <a:gd name="T62" fmla="*/ 525 w 1019"/>
              <a:gd name="T63" fmla="*/ 1013 h 1017"/>
              <a:gd name="T64" fmla="*/ 532 w 1019"/>
              <a:gd name="T65" fmla="*/ 1007 h 1017"/>
              <a:gd name="T66" fmla="*/ 1008 w 1019"/>
              <a:gd name="T67" fmla="*/ 404 h 1017"/>
              <a:gd name="T68" fmla="*/ 1015 w 1019"/>
              <a:gd name="T69" fmla="*/ 394 h 1017"/>
              <a:gd name="T70" fmla="*/ 1019 w 1019"/>
              <a:gd name="T71" fmla="*/ 382 h 1017"/>
              <a:gd name="T72" fmla="*/ 691 w 1019"/>
              <a:gd name="T73" fmla="*/ 63 h 1017"/>
              <a:gd name="T74" fmla="*/ 327 w 1019"/>
              <a:gd name="T75" fmla="*/ 63 h 1017"/>
              <a:gd name="T76" fmla="*/ 328 w 1019"/>
              <a:gd name="T77" fmla="*/ 350 h 1017"/>
              <a:gd name="T78" fmla="*/ 97 w 1019"/>
              <a:gd name="T79" fmla="*/ 413 h 1017"/>
              <a:gd name="T80" fmla="*/ 97 w 1019"/>
              <a:gd name="T81" fmla="*/ 413 h 1017"/>
              <a:gd name="T82" fmla="*/ 610 w 1019"/>
              <a:gd name="T83" fmla="*/ 413 h 1017"/>
              <a:gd name="T84" fmla="*/ 675 w 1019"/>
              <a:gd name="T85" fmla="*/ 413 h 1017"/>
              <a:gd name="T86" fmla="*/ 689 w 1019"/>
              <a:gd name="T87" fmla="*/ 350 h 1017"/>
              <a:gd name="T88" fmla="*/ 689 w 1019"/>
              <a:gd name="T89" fmla="*/ 35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9" h="1017">
                <a:moveTo>
                  <a:pt x="1018" y="376"/>
                </a:moveTo>
                <a:lnTo>
                  <a:pt x="1018" y="376"/>
                </a:lnTo>
                <a:lnTo>
                  <a:pt x="1017" y="375"/>
                </a:lnTo>
                <a:lnTo>
                  <a:pt x="1017" y="375"/>
                </a:lnTo>
                <a:lnTo>
                  <a:pt x="1015" y="371"/>
                </a:lnTo>
                <a:lnTo>
                  <a:pt x="1014" y="366"/>
                </a:lnTo>
                <a:lnTo>
                  <a:pt x="1011" y="363"/>
                </a:lnTo>
                <a:lnTo>
                  <a:pt x="1008" y="358"/>
                </a:lnTo>
                <a:lnTo>
                  <a:pt x="757" y="13"/>
                </a:lnTo>
                <a:lnTo>
                  <a:pt x="757" y="13"/>
                </a:lnTo>
                <a:lnTo>
                  <a:pt x="754" y="10"/>
                </a:lnTo>
                <a:lnTo>
                  <a:pt x="750" y="6"/>
                </a:lnTo>
                <a:lnTo>
                  <a:pt x="750" y="6"/>
                </a:lnTo>
                <a:lnTo>
                  <a:pt x="749" y="5"/>
                </a:lnTo>
                <a:lnTo>
                  <a:pt x="749" y="5"/>
                </a:lnTo>
                <a:lnTo>
                  <a:pt x="744" y="2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1" y="0"/>
                </a:lnTo>
                <a:lnTo>
                  <a:pt x="286" y="0"/>
                </a:lnTo>
                <a:lnTo>
                  <a:pt x="286" y="0"/>
                </a:lnTo>
                <a:lnTo>
                  <a:pt x="279" y="1"/>
                </a:lnTo>
                <a:lnTo>
                  <a:pt x="279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3" y="2"/>
                </a:lnTo>
                <a:lnTo>
                  <a:pt x="269" y="5"/>
                </a:lnTo>
                <a:lnTo>
                  <a:pt x="269" y="5"/>
                </a:lnTo>
                <a:lnTo>
                  <a:pt x="267" y="6"/>
                </a:lnTo>
                <a:lnTo>
                  <a:pt x="267" y="6"/>
                </a:lnTo>
                <a:lnTo>
                  <a:pt x="263" y="10"/>
                </a:lnTo>
                <a:lnTo>
                  <a:pt x="260" y="13"/>
                </a:lnTo>
                <a:lnTo>
                  <a:pt x="6" y="363"/>
                </a:lnTo>
                <a:lnTo>
                  <a:pt x="6" y="363"/>
                </a:lnTo>
                <a:lnTo>
                  <a:pt x="5" y="365"/>
                </a:lnTo>
                <a:lnTo>
                  <a:pt x="5" y="365"/>
                </a:lnTo>
                <a:lnTo>
                  <a:pt x="3" y="368"/>
                </a:lnTo>
                <a:lnTo>
                  <a:pt x="3" y="368"/>
                </a:lnTo>
                <a:lnTo>
                  <a:pt x="3" y="369"/>
                </a:lnTo>
                <a:lnTo>
                  <a:pt x="3" y="369"/>
                </a:lnTo>
                <a:lnTo>
                  <a:pt x="1" y="373"/>
                </a:lnTo>
                <a:lnTo>
                  <a:pt x="1" y="373"/>
                </a:lnTo>
                <a:lnTo>
                  <a:pt x="0" y="378"/>
                </a:lnTo>
                <a:lnTo>
                  <a:pt x="0" y="378"/>
                </a:lnTo>
                <a:lnTo>
                  <a:pt x="0" y="382"/>
                </a:lnTo>
                <a:lnTo>
                  <a:pt x="0" y="382"/>
                </a:lnTo>
                <a:lnTo>
                  <a:pt x="0" y="386"/>
                </a:lnTo>
                <a:lnTo>
                  <a:pt x="0" y="386"/>
                </a:lnTo>
                <a:lnTo>
                  <a:pt x="1" y="390"/>
                </a:lnTo>
                <a:lnTo>
                  <a:pt x="1" y="390"/>
                </a:lnTo>
                <a:lnTo>
                  <a:pt x="3" y="395"/>
                </a:lnTo>
                <a:lnTo>
                  <a:pt x="3" y="395"/>
                </a:lnTo>
                <a:lnTo>
                  <a:pt x="4" y="396"/>
                </a:lnTo>
                <a:lnTo>
                  <a:pt x="4" y="396"/>
                </a:lnTo>
                <a:lnTo>
                  <a:pt x="5" y="398"/>
                </a:lnTo>
                <a:lnTo>
                  <a:pt x="5" y="398"/>
                </a:lnTo>
                <a:lnTo>
                  <a:pt x="7" y="401"/>
                </a:lnTo>
                <a:lnTo>
                  <a:pt x="483" y="1005"/>
                </a:lnTo>
                <a:lnTo>
                  <a:pt x="483" y="1005"/>
                </a:lnTo>
                <a:lnTo>
                  <a:pt x="485" y="1007"/>
                </a:lnTo>
                <a:lnTo>
                  <a:pt x="485" y="1007"/>
                </a:lnTo>
                <a:lnTo>
                  <a:pt x="490" y="1011"/>
                </a:lnTo>
                <a:lnTo>
                  <a:pt x="490" y="1011"/>
                </a:lnTo>
                <a:lnTo>
                  <a:pt x="492" y="1013"/>
                </a:lnTo>
                <a:lnTo>
                  <a:pt x="492" y="1013"/>
                </a:lnTo>
                <a:lnTo>
                  <a:pt x="493" y="1013"/>
                </a:lnTo>
                <a:lnTo>
                  <a:pt x="493" y="1013"/>
                </a:lnTo>
                <a:lnTo>
                  <a:pt x="496" y="1015"/>
                </a:lnTo>
                <a:lnTo>
                  <a:pt x="496" y="1015"/>
                </a:lnTo>
                <a:lnTo>
                  <a:pt x="500" y="1016"/>
                </a:lnTo>
                <a:lnTo>
                  <a:pt x="500" y="1016"/>
                </a:lnTo>
                <a:lnTo>
                  <a:pt x="501" y="1017"/>
                </a:lnTo>
                <a:lnTo>
                  <a:pt x="501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15" y="1017"/>
                </a:lnTo>
                <a:lnTo>
                  <a:pt x="515" y="1017"/>
                </a:lnTo>
                <a:lnTo>
                  <a:pt x="518" y="1016"/>
                </a:lnTo>
                <a:lnTo>
                  <a:pt x="518" y="1016"/>
                </a:lnTo>
                <a:lnTo>
                  <a:pt x="521" y="1015"/>
                </a:lnTo>
                <a:lnTo>
                  <a:pt x="521" y="1015"/>
                </a:lnTo>
                <a:lnTo>
                  <a:pt x="524" y="1013"/>
                </a:lnTo>
                <a:lnTo>
                  <a:pt x="524" y="1013"/>
                </a:lnTo>
                <a:lnTo>
                  <a:pt x="525" y="1013"/>
                </a:lnTo>
                <a:lnTo>
                  <a:pt x="525" y="1013"/>
                </a:lnTo>
                <a:lnTo>
                  <a:pt x="527" y="1011"/>
                </a:lnTo>
                <a:lnTo>
                  <a:pt x="527" y="1011"/>
                </a:lnTo>
                <a:lnTo>
                  <a:pt x="532" y="1007"/>
                </a:lnTo>
                <a:lnTo>
                  <a:pt x="532" y="1007"/>
                </a:lnTo>
                <a:lnTo>
                  <a:pt x="534" y="1005"/>
                </a:lnTo>
                <a:lnTo>
                  <a:pt x="1008" y="404"/>
                </a:lnTo>
                <a:lnTo>
                  <a:pt x="1008" y="404"/>
                </a:lnTo>
                <a:lnTo>
                  <a:pt x="1012" y="400"/>
                </a:lnTo>
                <a:lnTo>
                  <a:pt x="1015" y="394"/>
                </a:lnTo>
                <a:lnTo>
                  <a:pt x="1018" y="388"/>
                </a:lnTo>
                <a:lnTo>
                  <a:pt x="1019" y="382"/>
                </a:lnTo>
                <a:lnTo>
                  <a:pt x="1019" y="382"/>
                </a:lnTo>
                <a:lnTo>
                  <a:pt x="1018" y="376"/>
                </a:lnTo>
                <a:lnTo>
                  <a:pt x="1018" y="376"/>
                </a:lnTo>
                <a:close/>
                <a:moveTo>
                  <a:pt x="691" y="63"/>
                </a:moveTo>
                <a:lnTo>
                  <a:pt x="625" y="350"/>
                </a:lnTo>
                <a:lnTo>
                  <a:pt x="393" y="350"/>
                </a:lnTo>
                <a:lnTo>
                  <a:pt x="327" y="63"/>
                </a:lnTo>
                <a:lnTo>
                  <a:pt x="691" y="63"/>
                </a:lnTo>
                <a:close/>
                <a:moveTo>
                  <a:pt x="271" y="106"/>
                </a:moveTo>
                <a:lnTo>
                  <a:pt x="328" y="350"/>
                </a:lnTo>
                <a:lnTo>
                  <a:pt x="94" y="350"/>
                </a:lnTo>
                <a:lnTo>
                  <a:pt x="271" y="106"/>
                </a:lnTo>
                <a:close/>
                <a:moveTo>
                  <a:pt x="97" y="413"/>
                </a:moveTo>
                <a:lnTo>
                  <a:pt x="343" y="413"/>
                </a:lnTo>
                <a:lnTo>
                  <a:pt x="446" y="854"/>
                </a:lnTo>
                <a:lnTo>
                  <a:pt x="97" y="413"/>
                </a:lnTo>
                <a:close/>
                <a:moveTo>
                  <a:pt x="509" y="845"/>
                </a:moveTo>
                <a:lnTo>
                  <a:pt x="408" y="413"/>
                </a:lnTo>
                <a:lnTo>
                  <a:pt x="610" y="413"/>
                </a:lnTo>
                <a:lnTo>
                  <a:pt x="509" y="845"/>
                </a:lnTo>
                <a:close/>
                <a:moveTo>
                  <a:pt x="572" y="854"/>
                </a:moveTo>
                <a:lnTo>
                  <a:pt x="675" y="413"/>
                </a:lnTo>
                <a:lnTo>
                  <a:pt x="920" y="413"/>
                </a:lnTo>
                <a:lnTo>
                  <a:pt x="572" y="854"/>
                </a:lnTo>
                <a:close/>
                <a:moveTo>
                  <a:pt x="689" y="350"/>
                </a:moveTo>
                <a:lnTo>
                  <a:pt x="746" y="106"/>
                </a:lnTo>
                <a:lnTo>
                  <a:pt x="923" y="350"/>
                </a:lnTo>
                <a:lnTo>
                  <a:pt x="689" y="35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959596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9" name="Freeform 96"/>
          <p:cNvSpPr>
            <a:spLocks noEditPoints="1"/>
          </p:cNvSpPr>
          <p:nvPr/>
        </p:nvSpPr>
        <p:spPr bwMode="auto">
          <a:xfrm>
            <a:off x="9035446" y="2409214"/>
            <a:ext cx="322263" cy="322263"/>
          </a:xfrm>
          <a:custGeom>
            <a:avLst/>
            <a:gdLst>
              <a:gd name="T0" fmla="*/ 658 w 1017"/>
              <a:gd name="T1" fmla="*/ 2 h 1017"/>
              <a:gd name="T2" fmla="*/ 600 w 1017"/>
              <a:gd name="T3" fmla="*/ 16 h 1017"/>
              <a:gd name="T4" fmla="*/ 551 w 1017"/>
              <a:gd name="T5" fmla="*/ 36 h 1017"/>
              <a:gd name="T6" fmla="*/ 513 w 1017"/>
              <a:gd name="T7" fmla="*/ 61 h 1017"/>
              <a:gd name="T8" fmla="*/ 393 w 1017"/>
              <a:gd name="T9" fmla="*/ 10 h 1017"/>
              <a:gd name="T10" fmla="*/ 269 w 1017"/>
              <a:gd name="T11" fmla="*/ 3 h 1017"/>
              <a:gd name="T12" fmla="*/ 166 w 1017"/>
              <a:gd name="T13" fmla="*/ 39 h 1017"/>
              <a:gd name="T14" fmla="*/ 82 w 1017"/>
              <a:gd name="T15" fmla="*/ 104 h 1017"/>
              <a:gd name="T16" fmla="*/ 24 w 1017"/>
              <a:gd name="T17" fmla="*/ 194 h 1017"/>
              <a:gd name="T18" fmla="*/ 0 w 1017"/>
              <a:gd name="T19" fmla="*/ 301 h 1017"/>
              <a:gd name="T20" fmla="*/ 13 w 1017"/>
              <a:gd name="T21" fmla="*/ 451 h 1017"/>
              <a:gd name="T22" fmla="*/ 74 w 1017"/>
              <a:gd name="T23" fmla="*/ 625 h 1017"/>
              <a:gd name="T24" fmla="*/ 182 w 1017"/>
              <a:gd name="T25" fmla="*/ 784 h 1017"/>
              <a:gd name="T26" fmla="*/ 333 w 1017"/>
              <a:gd name="T27" fmla="*/ 919 h 1017"/>
              <a:gd name="T28" fmla="*/ 494 w 1017"/>
              <a:gd name="T29" fmla="*/ 1014 h 1017"/>
              <a:gd name="T30" fmla="*/ 550 w 1017"/>
              <a:gd name="T31" fmla="*/ 1000 h 1017"/>
              <a:gd name="T32" fmla="*/ 730 w 1017"/>
              <a:gd name="T33" fmla="*/ 883 h 1017"/>
              <a:gd name="T34" fmla="*/ 869 w 1017"/>
              <a:gd name="T35" fmla="*/ 740 h 1017"/>
              <a:gd name="T36" fmla="*/ 964 w 1017"/>
              <a:gd name="T37" fmla="*/ 577 h 1017"/>
              <a:gd name="T38" fmla="*/ 1013 w 1017"/>
              <a:gd name="T39" fmla="*/ 398 h 1017"/>
              <a:gd name="T40" fmla="*/ 1014 w 1017"/>
              <a:gd name="T41" fmla="*/ 269 h 1017"/>
              <a:gd name="T42" fmla="*/ 978 w 1017"/>
              <a:gd name="T43" fmla="*/ 166 h 1017"/>
              <a:gd name="T44" fmla="*/ 913 w 1017"/>
              <a:gd name="T45" fmla="*/ 82 h 1017"/>
              <a:gd name="T46" fmla="*/ 823 w 1017"/>
              <a:gd name="T47" fmla="*/ 25 h 1017"/>
              <a:gd name="T48" fmla="*/ 715 w 1017"/>
              <a:gd name="T49" fmla="*/ 0 h 1017"/>
              <a:gd name="T50" fmla="*/ 433 w 1017"/>
              <a:gd name="T51" fmla="*/ 909 h 1017"/>
              <a:gd name="T52" fmla="*/ 281 w 1017"/>
              <a:gd name="T53" fmla="*/ 794 h 1017"/>
              <a:gd name="T54" fmla="*/ 167 w 1017"/>
              <a:gd name="T55" fmla="*/ 659 h 1017"/>
              <a:gd name="T56" fmla="*/ 93 w 1017"/>
              <a:gd name="T57" fmla="*/ 506 h 1017"/>
              <a:gd name="T58" fmla="*/ 63 w 1017"/>
              <a:gd name="T59" fmla="*/ 342 h 1017"/>
              <a:gd name="T60" fmla="*/ 75 w 1017"/>
              <a:gd name="T61" fmla="*/ 242 h 1017"/>
              <a:gd name="T62" fmla="*/ 176 w 1017"/>
              <a:gd name="T63" fmla="*/ 107 h 1017"/>
              <a:gd name="T64" fmla="*/ 304 w 1017"/>
              <a:gd name="T65" fmla="*/ 63 h 1017"/>
              <a:gd name="T66" fmla="*/ 411 w 1017"/>
              <a:gd name="T67" fmla="*/ 81 h 1017"/>
              <a:gd name="T68" fmla="*/ 414 w 1017"/>
              <a:gd name="T69" fmla="*/ 178 h 1017"/>
              <a:gd name="T70" fmla="*/ 383 w 1017"/>
              <a:gd name="T71" fmla="*/ 288 h 1017"/>
              <a:gd name="T72" fmla="*/ 390 w 1017"/>
              <a:gd name="T73" fmla="*/ 340 h 1017"/>
              <a:gd name="T74" fmla="*/ 425 w 1017"/>
              <a:gd name="T75" fmla="*/ 348 h 1017"/>
              <a:gd name="T76" fmla="*/ 445 w 1017"/>
              <a:gd name="T77" fmla="*/ 317 h 1017"/>
              <a:gd name="T78" fmla="*/ 462 w 1017"/>
              <a:gd name="T79" fmla="*/ 224 h 1017"/>
              <a:gd name="T80" fmla="*/ 511 w 1017"/>
              <a:gd name="T81" fmla="*/ 146 h 1017"/>
              <a:gd name="T82" fmla="*/ 549 w 1017"/>
              <a:gd name="T83" fmla="*/ 113 h 1017"/>
              <a:gd name="T84" fmla="*/ 591 w 1017"/>
              <a:gd name="T85" fmla="*/ 88 h 1017"/>
              <a:gd name="T86" fmla="*/ 628 w 1017"/>
              <a:gd name="T87" fmla="*/ 74 h 1017"/>
              <a:gd name="T88" fmla="*/ 675 w 1017"/>
              <a:gd name="T89" fmla="*/ 64 h 1017"/>
              <a:gd name="T90" fmla="*/ 750 w 1017"/>
              <a:gd name="T91" fmla="*/ 69 h 1017"/>
              <a:gd name="T92" fmla="*/ 896 w 1017"/>
              <a:gd name="T93" fmla="*/ 157 h 1017"/>
              <a:gd name="T94" fmla="*/ 952 w 1017"/>
              <a:gd name="T95" fmla="*/ 292 h 1017"/>
              <a:gd name="T96" fmla="*/ 946 w 1017"/>
              <a:gd name="T97" fmla="*/ 413 h 1017"/>
              <a:gd name="T98" fmla="*/ 897 w 1017"/>
              <a:gd name="T99" fmla="*/ 573 h 1017"/>
              <a:gd name="T100" fmla="*/ 805 w 1017"/>
              <a:gd name="T101" fmla="*/ 719 h 1017"/>
              <a:gd name="T102" fmla="*/ 675 w 1017"/>
              <a:gd name="T103" fmla="*/ 846 h 1017"/>
              <a:gd name="T104" fmla="*/ 508 w 1017"/>
              <a:gd name="T105" fmla="*/ 950 h 1017"/>
              <a:gd name="T106" fmla="*/ 677 w 1017"/>
              <a:gd name="T107" fmla="*/ 136 h 1017"/>
              <a:gd name="T108" fmla="*/ 669 w 1017"/>
              <a:gd name="T109" fmla="*/ 172 h 1017"/>
              <a:gd name="T110" fmla="*/ 699 w 1017"/>
              <a:gd name="T111" fmla="*/ 191 h 1017"/>
              <a:gd name="T112" fmla="*/ 780 w 1017"/>
              <a:gd name="T113" fmla="*/ 220 h 1017"/>
              <a:gd name="T114" fmla="*/ 824 w 1017"/>
              <a:gd name="T115" fmla="*/ 292 h 1017"/>
              <a:gd name="T116" fmla="*/ 835 w 1017"/>
              <a:gd name="T117" fmla="*/ 340 h 1017"/>
              <a:gd name="T118" fmla="*/ 870 w 1017"/>
              <a:gd name="T119" fmla="*/ 348 h 1017"/>
              <a:gd name="T120" fmla="*/ 890 w 1017"/>
              <a:gd name="T121" fmla="*/ 317 h 1017"/>
              <a:gd name="T122" fmla="*/ 846 w 1017"/>
              <a:gd name="T123" fmla="*/ 196 h 1017"/>
              <a:gd name="T124" fmla="*/ 738 w 1017"/>
              <a:gd name="T125" fmla="*/ 131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7" h="1017">
                <a:moveTo>
                  <a:pt x="699" y="0"/>
                </a:moveTo>
                <a:lnTo>
                  <a:pt x="699" y="0"/>
                </a:lnTo>
                <a:lnTo>
                  <a:pt x="684" y="0"/>
                </a:lnTo>
                <a:lnTo>
                  <a:pt x="669" y="1"/>
                </a:lnTo>
                <a:lnTo>
                  <a:pt x="669" y="1"/>
                </a:lnTo>
                <a:lnTo>
                  <a:pt x="658" y="2"/>
                </a:lnTo>
                <a:lnTo>
                  <a:pt x="658" y="2"/>
                </a:lnTo>
                <a:lnTo>
                  <a:pt x="641" y="5"/>
                </a:lnTo>
                <a:lnTo>
                  <a:pt x="641" y="5"/>
                </a:lnTo>
                <a:lnTo>
                  <a:pt x="628" y="7"/>
                </a:lnTo>
                <a:lnTo>
                  <a:pt x="628" y="7"/>
                </a:lnTo>
                <a:lnTo>
                  <a:pt x="613" y="12"/>
                </a:lnTo>
                <a:lnTo>
                  <a:pt x="613" y="12"/>
                </a:lnTo>
                <a:lnTo>
                  <a:pt x="600" y="16"/>
                </a:lnTo>
                <a:lnTo>
                  <a:pt x="600" y="16"/>
                </a:lnTo>
                <a:lnTo>
                  <a:pt x="588" y="20"/>
                </a:lnTo>
                <a:lnTo>
                  <a:pt x="588" y="20"/>
                </a:lnTo>
                <a:lnTo>
                  <a:pt x="573" y="27"/>
                </a:lnTo>
                <a:lnTo>
                  <a:pt x="558" y="33"/>
                </a:lnTo>
                <a:lnTo>
                  <a:pt x="558" y="33"/>
                </a:lnTo>
                <a:lnTo>
                  <a:pt x="551" y="36"/>
                </a:lnTo>
                <a:lnTo>
                  <a:pt x="551" y="36"/>
                </a:lnTo>
                <a:lnTo>
                  <a:pt x="535" y="45"/>
                </a:lnTo>
                <a:lnTo>
                  <a:pt x="535" y="45"/>
                </a:lnTo>
                <a:lnTo>
                  <a:pt x="528" y="50"/>
                </a:lnTo>
                <a:lnTo>
                  <a:pt x="528" y="50"/>
                </a:lnTo>
                <a:lnTo>
                  <a:pt x="513" y="61"/>
                </a:lnTo>
                <a:lnTo>
                  <a:pt x="513" y="61"/>
                </a:lnTo>
                <a:lnTo>
                  <a:pt x="508" y="63"/>
                </a:lnTo>
                <a:lnTo>
                  <a:pt x="508" y="63"/>
                </a:lnTo>
                <a:lnTo>
                  <a:pt x="487" y="49"/>
                </a:lnTo>
                <a:lnTo>
                  <a:pt x="465" y="36"/>
                </a:lnTo>
                <a:lnTo>
                  <a:pt x="442" y="26"/>
                </a:lnTo>
                <a:lnTo>
                  <a:pt x="418" y="16"/>
                </a:lnTo>
                <a:lnTo>
                  <a:pt x="393" y="10"/>
                </a:lnTo>
                <a:lnTo>
                  <a:pt x="369" y="4"/>
                </a:lnTo>
                <a:lnTo>
                  <a:pt x="343" y="1"/>
                </a:lnTo>
                <a:lnTo>
                  <a:pt x="317" y="0"/>
                </a:lnTo>
                <a:lnTo>
                  <a:pt x="317" y="0"/>
                </a:lnTo>
                <a:lnTo>
                  <a:pt x="301" y="0"/>
                </a:lnTo>
                <a:lnTo>
                  <a:pt x="285" y="1"/>
                </a:lnTo>
                <a:lnTo>
                  <a:pt x="269" y="3"/>
                </a:lnTo>
                <a:lnTo>
                  <a:pt x="253" y="6"/>
                </a:lnTo>
                <a:lnTo>
                  <a:pt x="238" y="10"/>
                </a:lnTo>
                <a:lnTo>
                  <a:pt x="223" y="14"/>
                </a:lnTo>
                <a:lnTo>
                  <a:pt x="208" y="19"/>
                </a:lnTo>
                <a:lnTo>
                  <a:pt x="194" y="25"/>
                </a:lnTo>
                <a:lnTo>
                  <a:pt x="180" y="31"/>
                </a:lnTo>
                <a:lnTo>
                  <a:pt x="166" y="39"/>
                </a:lnTo>
                <a:lnTo>
                  <a:pt x="152" y="46"/>
                </a:lnTo>
                <a:lnTo>
                  <a:pt x="139" y="55"/>
                </a:lnTo>
                <a:lnTo>
                  <a:pt x="127" y="63"/>
                </a:lnTo>
                <a:lnTo>
                  <a:pt x="116" y="73"/>
                </a:lnTo>
                <a:lnTo>
                  <a:pt x="104" y="82"/>
                </a:lnTo>
                <a:lnTo>
                  <a:pt x="93" y="93"/>
                </a:lnTo>
                <a:lnTo>
                  <a:pt x="82" y="104"/>
                </a:lnTo>
                <a:lnTo>
                  <a:pt x="72" y="116"/>
                </a:lnTo>
                <a:lnTo>
                  <a:pt x="63" y="128"/>
                </a:lnTo>
                <a:lnTo>
                  <a:pt x="53" y="140"/>
                </a:lnTo>
                <a:lnTo>
                  <a:pt x="46" y="153"/>
                </a:lnTo>
                <a:lnTo>
                  <a:pt x="37" y="166"/>
                </a:lnTo>
                <a:lnTo>
                  <a:pt x="31" y="180"/>
                </a:lnTo>
                <a:lnTo>
                  <a:pt x="24" y="194"/>
                </a:lnTo>
                <a:lnTo>
                  <a:pt x="19" y="208"/>
                </a:lnTo>
                <a:lnTo>
                  <a:pt x="14" y="223"/>
                </a:lnTo>
                <a:lnTo>
                  <a:pt x="9" y="238"/>
                </a:lnTo>
                <a:lnTo>
                  <a:pt x="6" y="254"/>
                </a:lnTo>
                <a:lnTo>
                  <a:pt x="3" y="269"/>
                </a:lnTo>
                <a:lnTo>
                  <a:pt x="1" y="285"/>
                </a:lnTo>
                <a:lnTo>
                  <a:pt x="0" y="301"/>
                </a:lnTo>
                <a:lnTo>
                  <a:pt x="0" y="317"/>
                </a:lnTo>
                <a:lnTo>
                  <a:pt x="0" y="317"/>
                </a:lnTo>
                <a:lnTo>
                  <a:pt x="0" y="344"/>
                </a:lnTo>
                <a:lnTo>
                  <a:pt x="2" y="371"/>
                </a:lnTo>
                <a:lnTo>
                  <a:pt x="4" y="398"/>
                </a:lnTo>
                <a:lnTo>
                  <a:pt x="8" y="425"/>
                </a:lnTo>
                <a:lnTo>
                  <a:pt x="13" y="451"/>
                </a:lnTo>
                <a:lnTo>
                  <a:pt x="18" y="476"/>
                </a:lnTo>
                <a:lnTo>
                  <a:pt x="25" y="502"/>
                </a:lnTo>
                <a:lnTo>
                  <a:pt x="33" y="527"/>
                </a:lnTo>
                <a:lnTo>
                  <a:pt x="41" y="552"/>
                </a:lnTo>
                <a:lnTo>
                  <a:pt x="51" y="577"/>
                </a:lnTo>
                <a:lnTo>
                  <a:pt x="62" y="602"/>
                </a:lnTo>
                <a:lnTo>
                  <a:pt x="74" y="625"/>
                </a:lnTo>
                <a:lnTo>
                  <a:pt x="87" y="649"/>
                </a:lnTo>
                <a:lnTo>
                  <a:pt x="100" y="673"/>
                </a:lnTo>
                <a:lnTo>
                  <a:pt x="116" y="696"/>
                </a:lnTo>
                <a:lnTo>
                  <a:pt x="131" y="719"/>
                </a:lnTo>
                <a:lnTo>
                  <a:pt x="147" y="740"/>
                </a:lnTo>
                <a:lnTo>
                  <a:pt x="164" y="763"/>
                </a:lnTo>
                <a:lnTo>
                  <a:pt x="182" y="784"/>
                </a:lnTo>
                <a:lnTo>
                  <a:pt x="201" y="805"/>
                </a:lnTo>
                <a:lnTo>
                  <a:pt x="222" y="825"/>
                </a:lnTo>
                <a:lnTo>
                  <a:pt x="242" y="845"/>
                </a:lnTo>
                <a:lnTo>
                  <a:pt x="264" y="865"/>
                </a:lnTo>
                <a:lnTo>
                  <a:pt x="286" y="883"/>
                </a:lnTo>
                <a:lnTo>
                  <a:pt x="310" y="902"/>
                </a:lnTo>
                <a:lnTo>
                  <a:pt x="333" y="919"/>
                </a:lnTo>
                <a:lnTo>
                  <a:pt x="358" y="937"/>
                </a:lnTo>
                <a:lnTo>
                  <a:pt x="384" y="954"/>
                </a:lnTo>
                <a:lnTo>
                  <a:pt x="411" y="970"/>
                </a:lnTo>
                <a:lnTo>
                  <a:pt x="437" y="985"/>
                </a:lnTo>
                <a:lnTo>
                  <a:pt x="465" y="1000"/>
                </a:lnTo>
                <a:lnTo>
                  <a:pt x="494" y="1014"/>
                </a:lnTo>
                <a:lnTo>
                  <a:pt x="494" y="1014"/>
                </a:lnTo>
                <a:lnTo>
                  <a:pt x="501" y="1017"/>
                </a:lnTo>
                <a:lnTo>
                  <a:pt x="508" y="1017"/>
                </a:lnTo>
                <a:lnTo>
                  <a:pt x="508" y="1017"/>
                </a:lnTo>
                <a:lnTo>
                  <a:pt x="515" y="1017"/>
                </a:lnTo>
                <a:lnTo>
                  <a:pt x="522" y="1014"/>
                </a:lnTo>
                <a:lnTo>
                  <a:pt x="522" y="1014"/>
                </a:lnTo>
                <a:lnTo>
                  <a:pt x="550" y="1000"/>
                </a:lnTo>
                <a:lnTo>
                  <a:pt x="578" y="985"/>
                </a:lnTo>
                <a:lnTo>
                  <a:pt x="606" y="970"/>
                </a:lnTo>
                <a:lnTo>
                  <a:pt x="632" y="954"/>
                </a:lnTo>
                <a:lnTo>
                  <a:pt x="657" y="937"/>
                </a:lnTo>
                <a:lnTo>
                  <a:pt x="683" y="919"/>
                </a:lnTo>
                <a:lnTo>
                  <a:pt x="707" y="902"/>
                </a:lnTo>
                <a:lnTo>
                  <a:pt x="730" y="883"/>
                </a:lnTo>
                <a:lnTo>
                  <a:pt x="753" y="865"/>
                </a:lnTo>
                <a:lnTo>
                  <a:pt x="774" y="845"/>
                </a:lnTo>
                <a:lnTo>
                  <a:pt x="795" y="825"/>
                </a:lnTo>
                <a:lnTo>
                  <a:pt x="815" y="805"/>
                </a:lnTo>
                <a:lnTo>
                  <a:pt x="833" y="784"/>
                </a:lnTo>
                <a:lnTo>
                  <a:pt x="852" y="763"/>
                </a:lnTo>
                <a:lnTo>
                  <a:pt x="869" y="740"/>
                </a:lnTo>
                <a:lnTo>
                  <a:pt x="886" y="719"/>
                </a:lnTo>
                <a:lnTo>
                  <a:pt x="901" y="696"/>
                </a:lnTo>
                <a:lnTo>
                  <a:pt x="916" y="673"/>
                </a:lnTo>
                <a:lnTo>
                  <a:pt x="929" y="649"/>
                </a:lnTo>
                <a:lnTo>
                  <a:pt x="942" y="625"/>
                </a:lnTo>
                <a:lnTo>
                  <a:pt x="953" y="602"/>
                </a:lnTo>
                <a:lnTo>
                  <a:pt x="964" y="577"/>
                </a:lnTo>
                <a:lnTo>
                  <a:pt x="974" y="552"/>
                </a:lnTo>
                <a:lnTo>
                  <a:pt x="984" y="527"/>
                </a:lnTo>
                <a:lnTo>
                  <a:pt x="991" y="502"/>
                </a:lnTo>
                <a:lnTo>
                  <a:pt x="997" y="476"/>
                </a:lnTo>
                <a:lnTo>
                  <a:pt x="1004" y="451"/>
                </a:lnTo>
                <a:lnTo>
                  <a:pt x="1008" y="425"/>
                </a:lnTo>
                <a:lnTo>
                  <a:pt x="1013" y="398"/>
                </a:lnTo>
                <a:lnTo>
                  <a:pt x="1015" y="371"/>
                </a:lnTo>
                <a:lnTo>
                  <a:pt x="1017" y="344"/>
                </a:lnTo>
                <a:lnTo>
                  <a:pt x="1017" y="317"/>
                </a:lnTo>
                <a:lnTo>
                  <a:pt x="1017" y="317"/>
                </a:lnTo>
                <a:lnTo>
                  <a:pt x="1017" y="301"/>
                </a:lnTo>
                <a:lnTo>
                  <a:pt x="1016" y="285"/>
                </a:lnTo>
                <a:lnTo>
                  <a:pt x="1014" y="269"/>
                </a:lnTo>
                <a:lnTo>
                  <a:pt x="1010" y="254"/>
                </a:lnTo>
                <a:lnTo>
                  <a:pt x="1007" y="238"/>
                </a:lnTo>
                <a:lnTo>
                  <a:pt x="1003" y="223"/>
                </a:lnTo>
                <a:lnTo>
                  <a:pt x="997" y="208"/>
                </a:lnTo>
                <a:lnTo>
                  <a:pt x="992" y="194"/>
                </a:lnTo>
                <a:lnTo>
                  <a:pt x="986" y="180"/>
                </a:lnTo>
                <a:lnTo>
                  <a:pt x="978" y="166"/>
                </a:lnTo>
                <a:lnTo>
                  <a:pt x="971" y="153"/>
                </a:lnTo>
                <a:lnTo>
                  <a:pt x="962" y="140"/>
                </a:lnTo>
                <a:lnTo>
                  <a:pt x="953" y="128"/>
                </a:lnTo>
                <a:lnTo>
                  <a:pt x="944" y="116"/>
                </a:lnTo>
                <a:lnTo>
                  <a:pt x="934" y="104"/>
                </a:lnTo>
                <a:lnTo>
                  <a:pt x="923" y="93"/>
                </a:lnTo>
                <a:lnTo>
                  <a:pt x="913" y="82"/>
                </a:lnTo>
                <a:lnTo>
                  <a:pt x="901" y="73"/>
                </a:lnTo>
                <a:lnTo>
                  <a:pt x="889" y="63"/>
                </a:lnTo>
                <a:lnTo>
                  <a:pt x="876" y="55"/>
                </a:lnTo>
                <a:lnTo>
                  <a:pt x="863" y="46"/>
                </a:lnTo>
                <a:lnTo>
                  <a:pt x="850" y="39"/>
                </a:lnTo>
                <a:lnTo>
                  <a:pt x="837" y="31"/>
                </a:lnTo>
                <a:lnTo>
                  <a:pt x="823" y="25"/>
                </a:lnTo>
                <a:lnTo>
                  <a:pt x="809" y="19"/>
                </a:lnTo>
                <a:lnTo>
                  <a:pt x="794" y="14"/>
                </a:lnTo>
                <a:lnTo>
                  <a:pt x="779" y="10"/>
                </a:lnTo>
                <a:lnTo>
                  <a:pt x="763" y="6"/>
                </a:lnTo>
                <a:lnTo>
                  <a:pt x="747" y="3"/>
                </a:lnTo>
                <a:lnTo>
                  <a:pt x="731" y="1"/>
                </a:lnTo>
                <a:lnTo>
                  <a:pt x="715" y="0"/>
                </a:lnTo>
                <a:lnTo>
                  <a:pt x="699" y="0"/>
                </a:lnTo>
                <a:lnTo>
                  <a:pt x="699" y="0"/>
                </a:lnTo>
                <a:close/>
                <a:moveTo>
                  <a:pt x="508" y="950"/>
                </a:moveTo>
                <a:lnTo>
                  <a:pt x="508" y="950"/>
                </a:lnTo>
                <a:lnTo>
                  <a:pt x="482" y="937"/>
                </a:lnTo>
                <a:lnTo>
                  <a:pt x="457" y="924"/>
                </a:lnTo>
                <a:lnTo>
                  <a:pt x="433" y="909"/>
                </a:lnTo>
                <a:lnTo>
                  <a:pt x="408" y="894"/>
                </a:lnTo>
                <a:lnTo>
                  <a:pt x="386" y="879"/>
                </a:lnTo>
                <a:lnTo>
                  <a:pt x="363" y="863"/>
                </a:lnTo>
                <a:lnTo>
                  <a:pt x="342" y="846"/>
                </a:lnTo>
                <a:lnTo>
                  <a:pt x="320" y="829"/>
                </a:lnTo>
                <a:lnTo>
                  <a:pt x="300" y="812"/>
                </a:lnTo>
                <a:lnTo>
                  <a:pt x="281" y="794"/>
                </a:lnTo>
                <a:lnTo>
                  <a:pt x="263" y="776"/>
                </a:lnTo>
                <a:lnTo>
                  <a:pt x="244" y="757"/>
                </a:lnTo>
                <a:lnTo>
                  <a:pt x="227" y="738"/>
                </a:lnTo>
                <a:lnTo>
                  <a:pt x="211" y="719"/>
                </a:lnTo>
                <a:lnTo>
                  <a:pt x="196" y="699"/>
                </a:lnTo>
                <a:lnTo>
                  <a:pt x="181" y="679"/>
                </a:lnTo>
                <a:lnTo>
                  <a:pt x="167" y="659"/>
                </a:lnTo>
                <a:lnTo>
                  <a:pt x="154" y="637"/>
                </a:lnTo>
                <a:lnTo>
                  <a:pt x="141" y="617"/>
                </a:lnTo>
                <a:lnTo>
                  <a:pt x="131" y="595"/>
                </a:lnTo>
                <a:lnTo>
                  <a:pt x="120" y="573"/>
                </a:lnTo>
                <a:lnTo>
                  <a:pt x="110" y="551"/>
                </a:lnTo>
                <a:lnTo>
                  <a:pt x="102" y="529"/>
                </a:lnTo>
                <a:lnTo>
                  <a:pt x="93" y="506"/>
                </a:lnTo>
                <a:lnTo>
                  <a:pt x="87" y="484"/>
                </a:lnTo>
                <a:lnTo>
                  <a:pt x="80" y="460"/>
                </a:lnTo>
                <a:lnTo>
                  <a:pt x="75" y="437"/>
                </a:lnTo>
                <a:lnTo>
                  <a:pt x="70" y="413"/>
                </a:lnTo>
                <a:lnTo>
                  <a:pt x="67" y="389"/>
                </a:lnTo>
                <a:lnTo>
                  <a:pt x="65" y="366"/>
                </a:lnTo>
                <a:lnTo>
                  <a:pt x="63" y="342"/>
                </a:lnTo>
                <a:lnTo>
                  <a:pt x="63" y="317"/>
                </a:lnTo>
                <a:lnTo>
                  <a:pt x="63" y="317"/>
                </a:lnTo>
                <a:lnTo>
                  <a:pt x="63" y="305"/>
                </a:lnTo>
                <a:lnTo>
                  <a:pt x="64" y="292"/>
                </a:lnTo>
                <a:lnTo>
                  <a:pt x="66" y="279"/>
                </a:lnTo>
                <a:lnTo>
                  <a:pt x="68" y="267"/>
                </a:lnTo>
                <a:lnTo>
                  <a:pt x="75" y="242"/>
                </a:lnTo>
                <a:lnTo>
                  <a:pt x="83" y="219"/>
                </a:lnTo>
                <a:lnTo>
                  <a:pt x="94" y="196"/>
                </a:lnTo>
                <a:lnTo>
                  <a:pt x="106" y="176"/>
                </a:lnTo>
                <a:lnTo>
                  <a:pt x="121" y="157"/>
                </a:lnTo>
                <a:lnTo>
                  <a:pt x="137" y="138"/>
                </a:lnTo>
                <a:lnTo>
                  <a:pt x="155" y="121"/>
                </a:lnTo>
                <a:lnTo>
                  <a:pt x="176" y="107"/>
                </a:lnTo>
                <a:lnTo>
                  <a:pt x="196" y="94"/>
                </a:lnTo>
                <a:lnTo>
                  <a:pt x="219" y="84"/>
                </a:lnTo>
                <a:lnTo>
                  <a:pt x="242" y="75"/>
                </a:lnTo>
                <a:lnTo>
                  <a:pt x="266" y="69"/>
                </a:lnTo>
                <a:lnTo>
                  <a:pt x="279" y="66"/>
                </a:lnTo>
                <a:lnTo>
                  <a:pt x="291" y="64"/>
                </a:lnTo>
                <a:lnTo>
                  <a:pt x="304" y="63"/>
                </a:lnTo>
                <a:lnTo>
                  <a:pt x="317" y="63"/>
                </a:lnTo>
                <a:lnTo>
                  <a:pt x="317" y="63"/>
                </a:lnTo>
                <a:lnTo>
                  <a:pt x="337" y="64"/>
                </a:lnTo>
                <a:lnTo>
                  <a:pt x="356" y="66"/>
                </a:lnTo>
                <a:lnTo>
                  <a:pt x="374" y="70"/>
                </a:lnTo>
                <a:lnTo>
                  <a:pt x="392" y="75"/>
                </a:lnTo>
                <a:lnTo>
                  <a:pt x="411" y="81"/>
                </a:lnTo>
                <a:lnTo>
                  <a:pt x="428" y="89"/>
                </a:lnTo>
                <a:lnTo>
                  <a:pt x="444" y="98"/>
                </a:lnTo>
                <a:lnTo>
                  <a:pt x="460" y="108"/>
                </a:lnTo>
                <a:lnTo>
                  <a:pt x="460" y="108"/>
                </a:lnTo>
                <a:lnTo>
                  <a:pt x="443" y="130"/>
                </a:lnTo>
                <a:lnTo>
                  <a:pt x="427" y="153"/>
                </a:lnTo>
                <a:lnTo>
                  <a:pt x="414" y="178"/>
                </a:lnTo>
                <a:lnTo>
                  <a:pt x="402" y="204"/>
                </a:lnTo>
                <a:lnTo>
                  <a:pt x="398" y="218"/>
                </a:lnTo>
                <a:lnTo>
                  <a:pt x="393" y="231"/>
                </a:lnTo>
                <a:lnTo>
                  <a:pt x="389" y="245"/>
                </a:lnTo>
                <a:lnTo>
                  <a:pt x="386" y="258"/>
                </a:lnTo>
                <a:lnTo>
                  <a:pt x="384" y="273"/>
                </a:lnTo>
                <a:lnTo>
                  <a:pt x="383" y="288"/>
                </a:lnTo>
                <a:lnTo>
                  <a:pt x="382" y="302"/>
                </a:lnTo>
                <a:lnTo>
                  <a:pt x="381" y="317"/>
                </a:lnTo>
                <a:lnTo>
                  <a:pt x="381" y="317"/>
                </a:lnTo>
                <a:lnTo>
                  <a:pt x="382" y="324"/>
                </a:lnTo>
                <a:lnTo>
                  <a:pt x="384" y="330"/>
                </a:lnTo>
                <a:lnTo>
                  <a:pt x="386" y="336"/>
                </a:lnTo>
                <a:lnTo>
                  <a:pt x="390" y="340"/>
                </a:lnTo>
                <a:lnTo>
                  <a:pt x="394" y="344"/>
                </a:lnTo>
                <a:lnTo>
                  <a:pt x="400" y="348"/>
                </a:lnTo>
                <a:lnTo>
                  <a:pt x="406" y="349"/>
                </a:lnTo>
                <a:lnTo>
                  <a:pt x="413" y="350"/>
                </a:lnTo>
                <a:lnTo>
                  <a:pt x="413" y="350"/>
                </a:lnTo>
                <a:lnTo>
                  <a:pt x="419" y="349"/>
                </a:lnTo>
                <a:lnTo>
                  <a:pt x="425" y="348"/>
                </a:lnTo>
                <a:lnTo>
                  <a:pt x="431" y="344"/>
                </a:lnTo>
                <a:lnTo>
                  <a:pt x="435" y="340"/>
                </a:lnTo>
                <a:lnTo>
                  <a:pt x="440" y="336"/>
                </a:lnTo>
                <a:lnTo>
                  <a:pt x="442" y="330"/>
                </a:lnTo>
                <a:lnTo>
                  <a:pt x="444" y="324"/>
                </a:lnTo>
                <a:lnTo>
                  <a:pt x="445" y="317"/>
                </a:lnTo>
                <a:lnTo>
                  <a:pt x="445" y="317"/>
                </a:lnTo>
                <a:lnTo>
                  <a:pt x="445" y="304"/>
                </a:lnTo>
                <a:lnTo>
                  <a:pt x="446" y="290"/>
                </a:lnTo>
                <a:lnTo>
                  <a:pt x="448" y="276"/>
                </a:lnTo>
                <a:lnTo>
                  <a:pt x="450" y="263"/>
                </a:lnTo>
                <a:lnTo>
                  <a:pt x="453" y="250"/>
                </a:lnTo>
                <a:lnTo>
                  <a:pt x="458" y="237"/>
                </a:lnTo>
                <a:lnTo>
                  <a:pt x="462" y="224"/>
                </a:lnTo>
                <a:lnTo>
                  <a:pt x="467" y="211"/>
                </a:lnTo>
                <a:lnTo>
                  <a:pt x="474" y="199"/>
                </a:lnTo>
                <a:lnTo>
                  <a:pt x="480" y="189"/>
                </a:lnTo>
                <a:lnTo>
                  <a:pt x="487" y="177"/>
                </a:lnTo>
                <a:lnTo>
                  <a:pt x="495" y="166"/>
                </a:lnTo>
                <a:lnTo>
                  <a:pt x="503" y="155"/>
                </a:lnTo>
                <a:lnTo>
                  <a:pt x="511" y="146"/>
                </a:lnTo>
                <a:lnTo>
                  <a:pt x="521" y="136"/>
                </a:lnTo>
                <a:lnTo>
                  <a:pt x="531" y="128"/>
                </a:lnTo>
                <a:lnTo>
                  <a:pt x="531" y="128"/>
                </a:lnTo>
                <a:lnTo>
                  <a:pt x="546" y="115"/>
                </a:lnTo>
                <a:lnTo>
                  <a:pt x="546" y="115"/>
                </a:lnTo>
                <a:lnTo>
                  <a:pt x="549" y="113"/>
                </a:lnTo>
                <a:lnTo>
                  <a:pt x="549" y="113"/>
                </a:lnTo>
                <a:lnTo>
                  <a:pt x="565" y="102"/>
                </a:lnTo>
                <a:lnTo>
                  <a:pt x="565" y="102"/>
                </a:lnTo>
                <a:lnTo>
                  <a:pt x="569" y="100"/>
                </a:lnTo>
                <a:lnTo>
                  <a:pt x="569" y="100"/>
                </a:lnTo>
                <a:lnTo>
                  <a:pt x="584" y="91"/>
                </a:lnTo>
                <a:lnTo>
                  <a:pt x="584" y="91"/>
                </a:lnTo>
                <a:lnTo>
                  <a:pt x="591" y="88"/>
                </a:lnTo>
                <a:lnTo>
                  <a:pt x="591" y="88"/>
                </a:lnTo>
                <a:lnTo>
                  <a:pt x="606" y="81"/>
                </a:lnTo>
                <a:lnTo>
                  <a:pt x="606" y="81"/>
                </a:lnTo>
                <a:lnTo>
                  <a:pt x="613" y="78"/>
                </a:lnTo>
                <a:lnTo>
                  <a:pt x="613" y="78"/>
                </a:lnTo>
                <a:lnTo>
                  <a:pt x="628" y="74"/>
                </a:lnTo>
                <a:lnTo>
                  <a:pt x="628" y="74"/>
                </a:lnTo>
                <a:lnTo>
                  <a:pt x="637" y="72"/>
                </a:lnTo>
                <a:lnTo>
                  <a:pt x="637" y="72"/>
                </a:lnTo>
                <a:lnTo>
                  <a:pt x="651" y="69"/>
                </a:lnTo>
                <a:lnTo>
                  <a:pt x="651" y="69"/>
                </a:lnTo>
                <a:lnTo>
                  <a:pt x="664" y="66"/>
                </a:lnTo>
                <a:lnTo>
                  <a:pt x="664" y="66"/>
                </a:lnTo>
                <a:lnTo>
                  <a:pt x="675" y="64"/>
                </a:lnTo>
                <a:lnTo>
                  <a:pt x="675" y="64"/>
                </a:lnTo>
                <a:lnTo>
                  <a:pt x="699" y="63"/>
                </a:lnTo>
                <a:lnTo>
                  <a:pt x="699" y="63"/>
                </a:lnTo>
                <a:lnTo>
                  <a:pt x="712" y="63"/>
                </a:lnTo>
                <a:lnTo>
                  <a:pt x="725" y="64"/>
                </a:lnTo>
                <a:lnTo>
                  <a:pt x="738" y="66"/>
                </a:lnTo>
                <a:lnTo>
                  <a:pt x="750" y="69"/>
                </a:lnTo>
                <a:lnTo>
                  <a:pt x="774" y="75"/>
                </a:lnTo>
                <a:lnTo>
                  <a:pt x="798" y="84"/>
                </a:lnTo>
                <a:lnTo>
                  <a:pt x="820" y="94"/>
                </a:lnTo>
                <a:lnTo>
                  <a:pt x="841" y="107"/>
                </a:lnTo>
                <a:lnTo>
                  <a:pt x="860" y="121"/>
                </a:lnTo>
                <a:lnTo>
                  <a:pt x="878" y="138"/>
                </a:lnTo>
                <a:lnTo>
                  <a:pt x="896" y="157"/>
                </a:lnTo>
                <a:lnTo>
                  <a:pt x="910" y="176"/>
                </a:lnTo>
                <a:lnTo>
                  <a:pt x="922" y="196"/>
                </a:lnTo>
                <a:lnTo>
                  <a:pt x="933" y="219"/>
                </a:lnTo>
                <a:lnTo>
                  <a:pt x="942" y="242"/>
                </a:lnTo>
                <a:lnTo>
                  <a:pt x="948" y="267"/>
                </a:lnTo>
                <a:lnTo>
                  <a:pt x="950" y="279"/>
                </a:lnTo>
                <a:lnTo>
                  <a:pt x="952" y="292"/>
                </a:lnTo>
                <a:lnTo>
                  <a:pt x="953" y="305"/>
                </a:lnTo>
                <a:lnTo>
                  <a:pt x="953" y="317"/>
                </a:lnTo>
                <a:lnTo>
                  <a:pt x="953" y="317"/>
                </a:lnTo>
                <a:lnTo>
                  <a:pt x="952" y="342"/>
                </a:lnTo>
                <a:lnTo>
                  <a:pt x="951" y="366"/>
                </a:lnTo>
                <a:lnTo>
                  <a:pt x="949" y="389"/>
                </a:lnTo>
                <a:lnTo>
                  <a:pt x="946" y="413"/>
                </a:lnTo>
                <a:lnTo>
                  <a:pt x="942" y="437"/>
                </a:lnTo>
                <a:lnTo>
                  <a:pt x="936" y="460"/>
                </a:lnTo>
                <a:lnTo>
                  <a:pt x="930" y="484"/>
                </a:lnTo>
                <a:lnTo>
                  <a:pt x="923" y="506"/>
                </a:lnTo>
                <a:lnTo>
                  <a:pt x="915" y="529"/>
                </a:lnTo>
                <a:lnTo>
                  <a:pt x="906" y="551"/>
                </a:lnTo>
                <a:lnTo>
                  <a:pt x="897" y="573"/>
                </a:lnTo>
                <a:lnTo>
                  <a:pt x="886" y="595"/>
                </a:lnTo>
                <a:lnTo>
                  <a:pt x="875" y="617"/>
                </a:lnTo>
                <a:lnTo>
                  <a:pt x="862" y="637"/>
                </a:lnTo>
                <a:lnTo>
                  <a:pt x="849" y="659"/>
                </a:lnTo>
                <a:lnTo>
                  <a:pt x="835" y="679"/>
                </a:lnTo>
                <a:lnTo>
                  <a:pt x="820" y="699"/>
                </a:lnTo>
                <a:lnTo>
                  <a:pt x="805" y="719"/>
                </a:lnTo>
                <a:lnTo>
                  <a:pt x="788" y="738"/>
                </a:lnTo>
                <a:lnTo>
                  <a:pt x="771" y="757"/>
                </a:lnTo>
                <a:lnTo>
                  <a:pt x="754" y="776"/>
                </a:lnTo>
                <a:lnTo>
                  <a:pt x="735" y="794"/>
                </a:lnTo>
                <a:lnTo>
                  <a:pt x="715" y="812"/>
                </a:lnTo>
                <a:lnTo>
                  <a:pt x="695" y="829"/>
                </a:lnTo>
                <a:lnTo>
                  <a:pt x="675" y="846"/>
                </a:lnTo>
                <a:lnTo>
                  <a:pt x="653" y="863"/>
                </a:lnTo>
                <a:lnTo>
                  <a:pt x="631" y="879"/>
                </a:lnTo>
                <a:lnTo>
                  <a:pt x="607" y="894"/>
                </a:lnTo>
                <a:lnTo>
                  <a:pt x="583" y="909"/>
                </a:lnTo>
                <a:lnTo>
                  <a:pt x="559" y="924"/>
                </a:lnTo>
                <a:lnTo>
                  <a:pt x="534" y="937"/>
                </a:lnTo>
                <a:lnTo>
                  <a:pt x="508" y="950"/>
                </a:lnTo>
                <a:lnTo>
                  <a:pt x="508" y="950"/>
                </a:lnTo>
                <a:close/>
                <a:moveTo>
                  <a:pt x="699" y="126"/>
                </a:moveTo>
                <a:lnTo>
                  <a:pt x="699" y="126"/>
                </a:lnTo>
                <a:lnTo>
                  <a:pt x="693" y="128"/>
                </a:lnTo>
                <a:lnTo>
                  <a:pt x="686" y="130"/>
                </a:lnTo>
                <a:lnTo>
                  <a:pt x="681" y="132"/>
                </a:lnTo>
                <a:lnTo>
                  <a:pt x="677" y="136"/>
                </a:lnTo>
                <a:lnTo>
                  <a:pt x="672" y="140"/>
                </a:lnTo>
                <a:lnTo>
                  <a:pt x="669" y="147"/>
                </a:lnTo>
                <a:lnTo>
                  <a:pt x="668" y="152"/>
                </a:lnTo>
                <a:lnTo>
                  <a:pt x="667" y="159"/>
                </a:lnTo>
                <a:lnTo>
                  <a:pt x="667" y="159"/>
                </a:lnTo>
                <a:lnTo>
                  <a:pt x="668" y="165"/>
                </a:lnTo>
                <a:lnTo>
                  <a:pt x="669" y="172"/>
                </a:lnTo>
                <a:lnTo>
                  <a:pt x="672" y="177"/>
                </a:lnTo>
                <a:lnTo>
                  <a:pt x="677" y="181"/>
                </a:lnTo>
                <a:lnTo>
                  <a:pt x="681" y="185"/>
                </a:lnTo>
                <a:lnTo>
                  <a:pt x="686" y="188"/>
                </a:lnTo>
                <a:lnTo>
                  <a:pt x="693" y="190"/>
                </a:lnTo>
                <a:lnTo>
                  <a:pt x="699" y="191"/>
                </a:lnTo>
                <a:lnTo>
                  <a:pt x="699" y="191"/>
                </a:lnTo>
                <a:lnTo>
                  <a:pt x="712" y="191"/>
                </a:lnTo>
                <a:lnTo>
                  <a:pt x="725" y="193"/>
                </a:lnTo>
                <a:lnTo>
                  <a:pt x="737" y="196"/>
                </a:lnTo>
                <a:lnTo>
                  <a:pt x="749" y="201"/>
                </a:lnTo>
                <a:lnTo>
                  <a:pt x="759" y="206"/>
                </a:lnTo>
                <a:lnTo>
                  <a:pt x="770" y="212"/>
                </a:lnTo>
                <a:lnTo>
                  <a:pt x="780" y="220"/>
                </a:lnTo>
                <a:lnTo>
                  <a:pt x="789" y="227"/>
                </a:lnTo>
                <a:lnTo>
                  <a:pt x="797" y="237"/>
                </a:lnTo>
                <a:lnTo>
                  <a:pt x="804" y="247"/>
                </a:lnTo>
                <a:lnTo>
                  <a:pt x="811" y="257"/>
                </a:lnTo>
                <a:lnTo>
                  <a:pt x="816" y="268"/>
                </a:lnTo>
                <a:lnTo>
                  <a:pt x="820" y="280"/>
                </a:lnTo>
                <a:lnTo>
                  <a:pt x="824" y="292"/>
                </a:lnTo>
                <a:lnTo>
                  <a:pt x="826" y="305"/>
                </a:lnTo>
                <a:lnTo>
                  <a:pt x="826" y="317"/>
                </a:lnTo>
                <a:lnTo>
                  <a:pt x="826" y="317"/>
                </a:lnTo>
                <a:lnTo>
                  <a:pt x="827" y="324"/>
                </a:lnTo>
                <a:lnTo>
                  <a:pt x="829" y="330"/>
                </a:lnTo>
                <a:lnTo>
                  <a:pt x="831" y="336"/>
                </a:lnTo>
                <a:lnTo>
                  <a:pt x="835" y="340"/>
                </a:lnTo>
                <a:lnTo>
                  <a:pt x="840" y="344"/>
                </a:lnTo>
                <a:lnTo>
                  <a:pt x="845" y="348"/>
                </a:lnTo>
                <a:lnTo>
                  <a:pt x="852" y="349"/>
                </a:lnTo>
                <a:lnTo>
                  <a:pt x="858" y="350"/>
                </a:lnTo>
                <a:lnTo>
                  <a:pt x="858" y="350"/>
                </a:lnTo>
                <a:lnTo>
                  <a:pt x="864" y="349"/>
                </a:lnTo>
                <a:lnTo>
                  <a:pt x="870" y="348"/>
                </a:lnTo>
                <a:lnTo>
                  <a:pt x="876" y="344"/>
                </a:lnTo>
                <a:lnTo>
                  <a:pt x="881" y="340"/>
                </a:lnTo>
                <a:lnTo>
                  <a:pt x="885" y="336"/>
                </a:lnTo>
                <a:lnTo>
                  <a:pt x="887" y="330"/>
                </a:lnTo>
                <a:lnTo>
                  <a:pt x="889" y="324"/>
                </a:lnTo>
                <a:lnTo>
                  <a:pt x="890" y="317"/>
                </a:lnTo>
                <a:lnTo>
                  <a:pt x="890" y="317"/>
                </a:lnTo>
                <a:lnTo>
                  <a:pt x="889" y="298"/>
                </a:lnTo>
                <a:lnTo>
                  <a:pt x="886" y="279"/>
                </a:lnTo>
                <a:lnTo>
                  <a:pt x="882" y="261"/>
                </a:lnTo>
                <a:lnTo>
                  <a:pt x="875" y="243"/>
                </a:lnTo>
                <a:lnTo>
                  <a:pt x="867" y="227"/>
                </a:lnTo>
                <a:lnTo>
                  <a:pt x="857" y="211"/>
                </a:lnTo>
                <a:lnTo>
                  <a:pt x="846" y="196"/>
                </a:lnTo>
                <a:lnTo>
                  <a:pt x="833" y="183"/>
                </a:lnTo>
                <a:lnTo>
                  <a:pt x="820" y="170"/>
                </a:lnTo>
                <a:lnTo>
                  <a:pt x="805" y="160"/>
                </a:lnTo>
                <a:lnTo>
                  <a:pt x="789" y="150"/>
                </a:lnTo>
                <a:lnTo>
                  <a:pt x="773" y="142"/>
                </a:lnTo>
                <a:lnTo>
                  <a:pt x="756" y="135"/>
                </a:lnTo>
                <a:lnTo>
                  <a:pt x="738" y="131"/>
                </a:lnTo>
                <a:lnTo>
                  <a:pt x="719" y="128"/>
                </a:lnTo>
                <a:lnTo>
                  <a:pt x="699" y="126"/>
                </a:lnTo>
                <a:lnTo>
                  <a:pt x="699" y="12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959596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052165" y="1357312"/>
            <a:ext cx="814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70" grpId="0" animBg="1"/>
      <p:bldP spid="59" grpId="0" animBg="1"/>
      <p:bldP spid="75" grpId="0"/>
      <p:bldP spid="36" grpId="0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组合 170"/>
          <p:cNvGrpSpPr/>
          <p:nvPr/>
        </p:nvGrpSpPr>
        <p:grpSpPr>
          <a:xfrm>
            <a:off x="5047013" y="4306587"/>
            <a:ext cx="1142664" cy="1211282"/>
            <a:chOff x="5047013" y="4306587"/>
            <a:chExt cx="1142664" cy="1211282"/>
          </a:xfrm>
        </p:grpSpPr>
        <p:sp>
          <p:nvSpPr>
            <p:cNvPr id="124" name="Line 20"/>
            <p:cNvSpPr>
              <a:spLocks noChangeShapeType="1"/>
            </p:cNvSpPr>
            <p:nvPr/>
          </p:nvSpPr>
          <p:spPr bwMode="auto">
            <a:xfrm flipV="1">
              <a:off x="5047013" y="4306587"/>
              <a:ext cx="1142664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/>
            <a:lstStyle/>
            <a:p>
              <a:endParaRPr lang="en-US" sz="2490">
                <a:solidFill>
                  <a:prstClr val="black"/>
                </a:solidFill>
              </a:endParaRPr>
            </a:p>
          </p:txBody>
        </p:sp>
        <p:sp>
          <p:nvSpPr>
            <p:cNvPr id="166" name="Line 20"/>
            <p:cNvSpPr>
              <a:spLocks noChangeShapeType="1"/>
            </p:cNvSpPr>
            <p:nvPr/>
          </p:nvSpPr>
          <p:spPr bwMode="auto">
            <a:xfrm flipV="1">
              <a:off x="5595535" y="4710348"/>
              <a:ext cx="59414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/>
            <a:lstStyle/>
            <a:p>
              <a:endParaRPr lang="en-US" sz="2490">
                <a:solidFill>
                  <a:prstClr val="black"/>
                </a:solidFill>
              </a:endParaRPr>
            </a:p>
          </p:txBody>
        </p:sp>
        <p:sp>
          <p:nvSpPr>
            <p:cNvPr id="167" name="Line 20"/>
            <p:cNvSpPr>
              <a:spLocks noChangeShapeType="1"/>
            </p:cNvSpPr>
            <p:nvPr/>
          </p:nvSpPr>
          <p:spPr bwMode="auto">
            <a:xfrm flipV="1">
              <a:off x="5595535" y="5114109"/>
              <a:ext cx="59414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/>
            <a:lstStyle/>
            <a:p>
              <a:endParaRPr lang="en-US" sz="2490">
                <a:solidFill>
                  <a:prstClr val="black"/>
                </a:solidFill>
              </a:endParaRPr>
            </a:p>
          </p:txBody>
        </p:sp>
        <p:sp>
          <p:nvSpPr>
            <p:cNvPr id="168" name="Line 20"/>
            <p:cNvSpPr>
              <a:spLocks noChangeShapeType="1"/>
            </p:cNvSpPr>
            <p:nvPr/>
          </p:nvSpPr>
          <p:spPr bwMode="auto">
            <a:xfrm flipV="1">
              <a:off x="5595535" y="5517869"/>
              <a:ext cx="594142" cy="0"/>
            </a:xfrm>
            <a:prstGeom prst="line">
              <a:avLst/>
            </a:pr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/>
            <a:lstStyle/>
            <a:p>
              <a:endParaRPr lang="en-US" sz="249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Connector 4"/>
            <p:cNvCxnSpPr>
              <a:endCxn id="168" idx="0"/>
            </p:cNvCxnSpPr>
            <p:nvPr/>
          </p:nvCxnSpPr>
          <p:spPr>
            <a:xfrm>
              <a:off x="5583261" y="4335083"/>
              <a:ext cx="12274" cy="118278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Connector 4"/>
          <p:cNvCxnSpPr/>
          <p:nvPr/>
        </p:nvCxnSpPr>
        <p:spPr>
          <a:xfrm>
            <a:off x="4607227" y="2933589"/>
            <a:ext cx="0" cy="133373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Line 18"/>
          <p:cNvSpPr>
            <a:spLocks noChangeShapeType="1"/>
          </p:cNvSpPr>
          <p:nvPr/>
        </p:nvSpPr>
        <p:spPr bwMode="auto">
          <a:xfrm>
            <a:off x="4664375" y="3512770"/>
            <a:ext cx="6298079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endParaRPr lang="en-US" sz="2490">
              <a:solidFill>
                <a:prstClr val="black"/>
              </a:solidFill>
            </a:endParaRPr>
          </a:p>
        </p:txBody>
      </p:sp>
      <p:sp>
        <p:nvSpPr>
          <p:cNvPr id="126" name="Rectangle 13"/>
          <p:cNvSpPr/>
          <p:nvPr/>
        </p:nvSpPr>
        <p:spPr>
          <a:xfrm>
            <a:off x="5743143" y="2561180"/>
            <a:ext cx="5162163" cy="58387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粘贴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9" name="Group 24"/>
          <p:cNvGrpSpPr/>
          <p:nvPr/>
        </p:nvGrpSpPr>
        <p:grpSpPr>
          <a:xfrm>
            <a:off x="3980860" y="2560452"/>
            <a:ext cx="1367033" cy="655876"/>
            <a:chOff x="2187746" y="2123279"/>
            <a:chExt cx="1927113" cy="1931011"/>
          </a:xfrm>
        </p:grpSpPr>
        <p:sp>
          <p:nvSpPr>
            <p:cNvPr id="130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600" kern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1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80"/>
            <p:cNvSpPr/>
            <p:nvPr/>
          </p:nvSpPr>
          <p:spPr bwMode="auto">
            <a:xfrm>
              <a:off x="2293203" y="2228948"/>
              <a:ext cx="1716197" cy="1719673"/>
            </a:xfrm>
            <a:prstGeom prst="round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" name="Group 28"/>
          <p:cNvGrpSpPr/>
          <p:nvPr/>
        </p:nvGrpSpPr>
        <p:grpSpPr>
          <a:xfrm>
            <a:off x="3980859" y="3941935"/>
            <a:ext cx="1357183" cy="655876"/>
            <a:chOff x="2187746" y="2123279"/>
            <a:chExt cx="1927113" cy="1931011"/>
          </a:xfrm>
        </p:grpSpPr>
        <p:sp>
          <p:nvSpPr>
            <p:cNvPr id="134" name="任意多边形 82"/>
            <p:cNvSpPr/>
            <p:nvPr/>
          </p:nvSpPr>
          <p:spPr bwMode="auto">
            <a:xfrm rot="5400000">
              <a:off x="2185797" y="2125228"/>
              <a:ext cx="1931011" cy="1927113"/>
            </a:xfrm>
            <a:prstGeom prst="roundRect">
              <a:avLst/>
            </a:pr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600" kern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5" name="任意多边形 83"/>
            <p:cNvSpPr/>
            <p:nvPr/>
          </p:nvSpPr>
          <p:spPr bwMode="auto">
            <a:xfrm rot="16200000">
              <a:off x="2199710" y="2139114"/>
              <a:ext cx="1903185" cy="1899341"/>
            </a:xfrm>
            <a:prstGeom prst="roundRect">
              <a:avLst/>
            </a:pr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椭圆 80"/>
            <p:cNvSpPr/>
            <p:nvPr/>
          </p:nvSpPr>
          <p:spPr bwMode="auto">
            <a:xfrm>
              <a:off x="2300665" y="2236426"/>
              <a:ext cx="1701274" cy="1704716"/>
            </a:xfrm>
            <a:prstGeom prst="round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707311" y="2519360"/>
            <a:ext cx="2591057" cy="1922329"/>
            <a:chOff x="520958" y="1683691"/>
            <a:chExt cx="2687638" cy="1993983"/>
          </a:xfrm>
        </p:grpSpPr>
        <p:grpSp>
          <p:nvGrpSpPr>
            <p:cNvPr id="146" name="组合 145"/>
            <p:cNvGrpSpPr/>
            <p:nvPr/>
          </p:nvGrpSpPr>
          <p:grpSpPr>
            <a:xfrm>
              <a:off x="520958" y="1683691"/>
              <a:ext cx="2687638" cy="1993983"/>
              <a:chOff x="3073918" y="203757"/>
              <a:chExt cx="1017887" cy="491907"/>
            </a:xfrm>
          </p:grpSpPr>
          <p:sp>
            <p:nvSpPr>
              <p:cNvPr id="148" name="任意多边形 82"/>
              <p:cNvSpPr/>
              <p:nvPr/>
            </p:nvSpPr>
            <p:spPr bwMode="auto">
              <a:xfrm rot="5400000">
                <a:off x="3336908" y="-59233"/>
                <a:ext cx="491907" cy="1017887"/>
              </a:xfrm>
              <a:prstGeom prst="roundRect">
                <a:avLst/>
              </a:pr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90" ker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49" name="任意多边形 83"/>
              <p:cNvSpPr/>
              <p:nvPr/>
            </p:nvSpPr>
            <p:spPr bwMode="auto">
              <a:xfrm rot="16200000">
                <a:off x="3333117" y="-51899"/>
                <a:ext cx="484819" cy="1003218"/>
              </a:xfrm>
              <a:prstGeom prst="roundRect">
                <a:avLst/>
              </a:pr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90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7" name="矩形 41"/>
            <p:cNvSpPr>
              <a:spLocks noChangeAspect="1" noChangeArrowheads="1"/>
            </p:cNvSpPr>
            <p:nvPr/>
          </p:nvSpPr>
          <p:spPr bwMode="auto">
            <a:xfrm>
              <a:off x="645374" y="1794270"/>
              <a:ext cx="2438806" cy="1772825"/>
            </a:xfrm>
            <a:prstGeom prst="roundRect">
              <a:avLst/>
            </a:prstGeom>
            <a:solidFill>
              <a:srgbClr val="068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249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6240836" y="4193699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1" name="同心圆 1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6240836" y="4570075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4" name="同心圆 1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6240836" y="4946451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7" name="同心圆 1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6240836" y="5322826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0" name="同心圆 15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2" name="TextBox 5"/>
          <p:cNvSpPr txBox="1"/>
          <p:nvPr/>
        </p:nvSpPr>
        <p:spPr>
          <a:xfrm>
            <a:off x="6567377" y="4182880"/>
            <a:ext cx="4717808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TextBox 5"/>
          <p:cNvSpPr txBox="1"/>
          <p:nvPr/>
        </p:nvSpPr>
        <p:spPr>
          <a:xfrm>
            <a:off x="6567377" y="4564176"/>
            <a:ext cx="5070442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TextBox 5"/>
          <p:cNvSpPr txBox="1"/>
          <p:nvPr/>
        </p:nvSpPr>
        <p:spPr>
          <a:xfrm>
            <a:off x="6567377" y="4924056"/>
            <a:ext cx="5070442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TextBox 5"/>
          <p:cNvSpPr txBox="1"/>
          <p:nvPr/>
        </p:nvSpPr>
        <p:spPr>
          <a:xfrm>
            <a:off x="6567377" y="5283937"/>
            <a:ext cx="5070442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13"/>
          <p:cNvSpPr/>
          <p:nvPr/>
        </p:nvSpPr>
        <p:spPr>
          <a:xfrm>
            <a:off x="1149273" y="2709040"/>
            <a:ext cx="1678935" cy="138499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800" b="1" dirty="0">
                <a:solidFill>
                  <a:schemeClr val="bg1"/>
                </a:solidFill>
              </a:rPr>
              <a:t>保</a:t>
            </a:r>
            <a:r>
              <a:rPr lang="zh-CN" altLang="zh-CN" sz="2800" b="1" dirty="0" smtClean="0">
                <a:solidFill>
                  <a:schemeClr val="bg1"/>
                </a:solidFill>
              </a:rPr>
              <a:t>生产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zh-CN" sz="2800" b="1" dirty="0" smtClean="0">
                <a:solidFill>
                  <a:schemeClr val="bg1"/>
                </a:solidFill>
              </a:rPr>
              <a:t>促营销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0">
        <p14:honeycomb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6" grpId="0"/>
      <p:bldP spid="162" grpId="0"/>
      <p:bldP spid="163" grpId="0"/>
      <p:bldP spid="164" grpId="0"/>
      <p:bldP spid="165" grpId="0"/>
      <p:bldP spid="170" grpId="0"/>
      <p:bldP spid="43" grpId="0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6"/>
          <p:cNvSpPr txBox="1"/>
          <p:nvPr/>
        </p:nvSpPr>
        <p:spPr>
          <a:xfrm>
            <a:off x="5354829" y="4092319"/>
            <a:ext cx="1378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THREE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66"/>
          <p:cNvSpPr txBox="1"/>
          <p:nvPr/>
        </p:nvSpPr>
        <p:spPr>
          <a:xfrm>
            <a:off x="5354829" y="4444570"/>
            <a:ext cx="1467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几点感悟</a:t>
            </a:r>
            <a:endParaRPr lang="zh-CN" altLang="en-US" sz="24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148489" y="1925953"/>
            <a:ext cx="1869060" cy="1869042"/>
            <a:chOff x="5196486" y="5946187"/>
            <a:chExt cx="305647" cy="305644"/>
          </a:xfrm>
        </p:grpSpPr>
        <p:grpSp>
          <p:nvGrpSpPr>
            <p:cNvPr id="19" name="组合 18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719372" y="1327297"/>
                <a:ext cx="1800200" cy="1800200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0" name="Freeform 44"/>
            <p:cNvSpPr>
              <a:spLocks noEditPoints="1"/>
            </p:cNvSpPr>
            <p:nvPr/>
          </p:nvSpPr>
          <p:spPr bwMode="auto">
            <a:xfrm>
              <a:off x="5260211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8"/>
          <p:cNvSpPr/>
          <p:nvPr/>
        </p:nvSpPr>
        <p:spPr bwMode="auto">
          <a:xfrm>
            <a:off x="1103446" y="1700809"/>
            <a:ext cx="9988057" cy="3571835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/>
          <a:lstStyle/>
          <a:p>
            <a:endParaRPr lang="zh-CN" altLang="en-US" sz="320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椭圆 20"/>
          <p:cNvSpPr>
            <a:spLocks noChangeArrowheads="1"/>
          </p:cNvSpPr>
          <p:nvPr/>
        </p:nvSpPr>
        <p:spPr bwMode="auto">
          <a:xfrm>
            <a:off x="7089783" y="849435"/>
            <a:ext cx="1523448" cy="1523448"/>
          </a:xfrm>
          <a:prstGeom prst="ellipse">
            <a:avLst/>
          </a:prstGeom>
          <a:blipFill dpi="0" rotWithShape="1">
            <a:blip r:embed="rId1">
              <a:grayscl/>
            </a:blip>
            <a:srcRect/>
            <a:stretch>
              <a:fillRect/>
            </a:stretch>
          </a:blipFill>
          <a:ln w="6350">
            <a:noFill/>
            <a:prstDash val="solid"/>
            <a:miter lim="800000"/>
          </a:ln>
        </p:spPr>
        <p:txBody>
          <a:bodyPr anchor="ctr"/>
          <a:lstStyle/>
          <a:p>
            <a:pPr algn="ctr"/>
            <a:endParaRPr lang="zh-CN" altLang="en-US" sz="3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椭圆 21"/>
          <p:cNvSpPr>
            <a:spLocks noChangeArrowheads="1"/>
          </p:cNvSpPr>
          <p:nvPr/>
        </p:nvSpPr>
        <p:spPr bwMode="auto">
          <a:xfrm>
            <a:off x="8880310" y="845037"/>
            <a:ext cx="1527847" cy="1527847"/>
          </a:xfrm>
          <a:prstGeom prst="ellipse">
            <a:avLst/>
          </a:prstGeom>
          <a:blipFill dpi="0" rotWithShape="1">
            <a:blip r:embed="rId2">
              <a:grayscl/>
            </a:blip>
            <a:srcRect/>
            <a:stretch>
              <a:fillRect/>
            </a:stretch>
          </a:blipFill>
          <a:ln w="6350">
            <a:noFill/>
            <a:prstDash val="solid"/>
            <a:miter lim="800000"/>
          </a:ln>
        </p:spPr>
        <p:txBody>
          <a:bodyPr anchor="ctr"/>
          <a:lstStyle/>
          <a:p>
            <a:pPr algn="ctr"/>
            <a:endParaRPr lang="zh-CN" altLang="en-US" sz="32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679510" y="2564904"/>
            <a:ext cx="8890260" cy="2616143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回顾这一年的工作，在取得成绩的同时，我们也找到了工作中的不足和问题，主要反映于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及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xxx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的风格、定型还有待进一步探索，尤其是网上的公司产品库充分体现我们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xxxxx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和我们这个平台能为客户提供良好的商机和快捷方便的信息、导航的功能发挥。展望新的一年，我们将继续努力，力争各项工作更上一个新台阶。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我们所向披靡，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我们勇往直前！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1557250" y="2101821"/>
            <a:ext cx="244519" cy="244519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2159" y="1591817"/>
            <a:ext cx="700092" cy="7000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47781" y="1144822"/>
            <a:ext cx="2586211" cy="916026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6" name="圆角矩形 1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4351930" y="1294473"/>
              <a:ext cx="3742172" cy="2663320"/>
            </a:xfrm>
            <a:prstGeom prst="round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spc="300" dirty="0" smtClean="0">
                  <a:solidFill>
                    <a:schemeClr val="bg1"/>
                  </a:solidFill>
                  <a:latin typeface="+mj-ea"/>
                  <a:ea typeface="+mj-ea"/>
                </a:rPr>
                <a:t>前言</a:t>
              </a:r>
              <a:endParaRPr lang="zh-CN" altLang="en-US" sz="4400" b="1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  <p:bldP spid="8" grpId="0" bldLvl="0" animBg="1" autoUpdateAnimBg="0"/>
      <p:bldP spid="9" grpId="0" bldLvl="0" animBg="1" autoUpdateAnimBg="0"/>
      <p:bldP spid="10" grpId="0"/>
      <p:bldP spid="10" grpId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22"/>
          <p:cNvSpPr/>
          <p:nvPr/>
        </p:nvSpPr>
        <p:spPr bwMode="auto">
          <a:xfrm rot="5400000">
            <a:off x="5451212" y="1467208"/>
            <a:ext cx="781051" cy="2180167"/>
          </a:xfrm>
          <a:custGeom>
            <a:avLst/>
            <a:gdLst>
              <a:gd name="T0" fmla="*/ 0 w 469128"/>
              <a:gd name="T1" fmla="*/ 1635125 h 1636326"/>
              <a:gd name="T2" fmla="*/ 0 w 469128"/>
              <a:gd name="T3" fmla="*/ 404123 h 1636326"/>
              <a:gd name="T4" fmla="*/ 1 w 469128"/>
              <a:gd name="T5" fmla="*/ 404123 h 1636326"/>
              <a:gd name="T6" fmla="*/ 292895 w 469128"/>
              <a:gd name="T7" fmla="*/ 0 h 1636326"/>
              <a:gd name="T8" fmla="*/ 585788 w 469128"/>
              <a:gd name="T9" fmla="*/ 404123 h 1636326"/>
              <a:gd name="T10" fmla="*/ 585788 w 469128"/>
              <a:gd name="T11" fmla="*/ 404123 h 1636326"/>
              <a:gd name="T12" fmla="*/ 585788 w 469128"/>
              <a:gd name="T13" fmla="*/ 1635125 h 1636326"/>
              <a:gd name="T14" fmla="*/ 0 w 469128"/>
              <a:gd name="T15" fmla="*/ 1635125 h 163632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69128" h="1636326">
                <a:moveTo>
                  <a:pt x="0" y="1636326"/>
                </a:moveTo>
                <a:lnTo>
                  <a:pt x="0" y="404420"/>
                </a:lnTo>
                <a:lnTo>
                  <a:pt x="1" y="404420"/>
                </a:lnTo>
                <a:lnTo>
                  <a:pt x="234565" y="0"/>
                </a:lnTo>
                <a:lnTo>
                  <a:pt x="469128" y="404420"/>
                </a:lnTo>
                <a:lnTo>
                  <a:pt x="469128" y="1636326"/>
                </a:lnTo>
                <a:lnTo>
                  <a:pt x="0" y="1636326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4626770" y="2166767"/>
            <a:ext cx="124884" cy="1570567"/>
          </a:xfrm>
          <a:prstGeom prst="rect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2668338" y="3598944"/>
            <a:ext cx="1625600" cy="789516"/>
          </a:xfrm>
          <a:prstGeom prst="rect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矩形 27"/>
          <p:cNvSpPr>
            <a:spLocks noChangeArrowheads="1"/>
          </p:cNvSpPr>
          <p:nvPr/>
        </p:nvSpPr>
        <p:spPr bwMode="auto">
          <a:xfrm>
            <a:off x="2532872" y="3603177"/>
            <a:ext cx="122767" cy="1570567"/>
          </a:xfrm>
          <a:prstGeom prst="rect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5020470" y="2310701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dirty="0">
                <a:solidFill>
                  <a:schemeClr val="bg1"/>
                </a:solidFill>
                <a:latin typeface="+mj-ea"/>
                <a:ea typeface="+mj-ea"/>
              </a:rPr>
              <a:t>重点营销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矩形 36"/>
          <p:cNvSpPr>
            <a:spLocks noChangeArrowheads="1"/>
          </p:cNvSpPr>
          <p:nvPr/>
        </p:nvSpPr>
        <p:spPr bwMode="auto">
          <a:xfrm>
            <a:off x="2839788" y="3747111"/>
            <a:ext cx="13628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PPP</a:t>
            </a:r>
            <a:r>
              <a:rPr lang="zh-CN" altLang="zh-CN" sz="2400" dirty="0">
                <a:solidFill>
                  <a:schemeClr val="bg1"/>
                </a:solidFill>
                <a:latin typeface="+mj-ea"/>
                <a:ea typeface="+mj-ea"/>
              </a:rPr>
              <a:t>模式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46"/>
          <p:cNvSpPr txBox="1">
            <a:spLocks noChangeArrowheads="1"/>
          </p:cNvSpPr>
          <p:nvPr/>
        </p:nvSpPr>
        <p:spPr bwMode="auto">
          <a:xfrm>
            <a:off x="4688153" y="3040950"/>
            <a:ext cx="6308054" cy="3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46"/>
          <p:cNvSpPr txBox="1">
            <a:spLocks noChangeArrowheads="1"/>
          </p:cNvSpPr>
          <p:nvPr/>
        </p:nvSpPr>
        <p:spPr bwMode="auto">
          <a:xfrm>
            <a:off x="2668337" y="4468892"/>
            <a:ext cx="7081305" cy="3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lnSpc>
                <a:spcPct val="90000"/>
              </a:lnSpc>
              <a:spcBef>
                <a:spcPts val="750"/>
              </a:spcBef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lnSpc>
                <a:spcPct val="90000"/>
              </a:lnSpc>
              <a:spcBef>
                <a:spcPts val="375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lnSpc>
                <a:spcPct val="90000"/>
              </a:lnSpc>
              <a:spcBef>
                <a:spcPts val="375"/>
              </a:spcBef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0">
        <p14:glitter pattern="hexago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814700" y="1769338"/>
            <a:ext cx="7307492" cy="612218"/>
            <a:chOff x="1579662" y="1824284"/>
            <a:chExt cx="9103084" cy="762651"/>
          </a:xfrm>
        </p:grpSpPr>
        <p:sp>
          <p:nvSpPr>
            <p:cNvPr id="25" name="矩形 24"/>
            <p:cNvSpPr/>
            <p:nvPr/>
          </p:nvSpPr>
          <p:spPr>
            <a:xfrm>
              <a:off x="1671916" y="1830080"/>
              <a:ext cx="9010830" cy="756855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411367" y="1925651"/>
              <a:ext cx="7254136" cy="41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您的内容打在这里，或者通过复制您的文本后粘贴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814700" y="2691397"/>
            <a:ext cx="7307492" cy="461665"/>
            <a:chOff x="1579662" y="1824284"/>
            <a:chExt cx="9103084" cy="575105"/>
          </a:xfrm>
        </p:grpSpPr>
        <p:sp>
          <p:nvSpPr>
            <p:cNvPr id="29" name="矩形 28"/>
            <p:cNvSpPr/>
            <p:nvPr/>
          </p:nvSpPr>
          <p:spPr>
            <a:xfrm>
              <a:off x="1671916" y="1830080"/>
              <a:ext cx="9010830" cy="569309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411367" y="1925037"/>
              <a:ext cx="7751193" cy="41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您的内容打在这里，或者通过复制您的文本后粘贴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814700" y="4598503"/>
            <a:ext cx="7307492" cy="461665"/>
            <a:chOff x="1579662" y="1824284"/>
            <a:chExt cx="9103084" cy="575105"/>
          </a:xfrm>
        </p:grpSpPr>
        <p:sp>
          <p:nvSpPr>
            <p:cNvPr id="33" name="矩形 32"/>
            <p:cNvSpPr/>
            <p:nvPr/>
          </p:nvSpPr>
          <p:spPr>
            <a:xfrm>
              <a:off x="1671916" y="1830080"/>
              <a:ext cx="9010830" cy="569309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11367" y="1927679"/>
              <a:ext cx="8271379" cy="41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您的内容打在这里，或者通过复制您的文本后粘贴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814700" y="5446664"/>
            <a:ext cx="7307492" cy="461665"/>
            <a:chOff x="1579662" y="1824284"/>
            <a:chExt cx="9103084" cy="575105"/>
          </a:xfrm>
        </p:grpSpPr>
        <p:sp>
          <p:nvSpPr>
            <p:cNvPr id="37" name="矩形 36"/>
            <p:cNvSpPr/>
            <p:nvPr/>
          </p:nvSpPr>
          <p:spPr>
            <a:xfrm>
              <a:off x="1671916" y="1830080"/>
              <a:ext cx="9010830" cy="569309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79662" y="1824284"/>
              <a:ext cx="1030514" cy="57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411367" y="1955068"/>
              <a:ext cx="7544086" cy="41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您的内容打在这里，或者通过复制您的文本后粘贴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831000" y="3297263"/>
            <a:ext cx="6291192" cy="369332"/>
            <a:chOff x="1579662" y="1824284"/>
            <a:chExt cx="7837059" cy="460084"/>
          </a:xfrm>
        </p:grpSpPr>
        <p:sp>
          <p:nvSpPr>
            <p:cNvPr id="41" name="矩形 40"/>
            <p:cNvSpPr/>
            <p:nvPr/>
          </p:nvSpPr>
          <p:spPr>
            <a:xfrm>
              <a:off x="1671916" y="1830080"/>
              <a:ext cx="7744805" cy="437484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79662" y="1824284"/>
              <a:ext cx="1030514" cy="46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(01)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411365" y="1851920"/>
              <a:ext cx="6105857" cy="407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您的内容打在这里，或者通过复制您的文本后粘贴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831000" y="3747920"/>
            <a:ext cx="6291192" cy="369332"/>
            <a:chOff x="1579662" y="1824284"/>
            <a:chExt cx="7837059" cy="460084"/>
          </a:xfrm>
        </p:grpSpPr>
        <p:sp>
          <p:nvSpPr>
            <p:cNvPr id="45" name="矩形 44"/>
            <p:cNvSpPr/>
            <p:nvPr/>
          </p:nvSpPr>
          <p:spPr>
            <a:xfrm>
              <a:off x="1671916" y="1830080"/>
              <a:ext cx="7744805" cy="437484"/>
            </a:xfrm>
            <a:prstGeom prst="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9662" y="1824284"/>
              <a:ext cx="1030514" cy="46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 smtClean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(02)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411366" y="1851920"/>
              <a:ext cx="5883957" cy="407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8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您的内容打在这里，或者通过复制您的文本后粘贴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174280" y="3159420"/>
            <a:ext cx="601681" cy="726525"/>
            <a:chOff x="5587996" y="4791344"/>
            <a:chExt cx="601681" cy="726525"/>
          </a:xfrm>
        </p:grpSpPr>
        <p:sp>
          <p:nvSpPr>
            <p:cNvPr id="52" name="Line 20"/>
            <p:cNvSpPr>
              <a:spLocks noChangeShapeType="1"/>
            </p:cNvSpPr>
            <p:nvPr/>
          </p:nvSpPr>
          <p:spPr bwMode="auto">
            <a:xfrm flipV="1">
              <a:off x="5595535" y="5114109"/>
              <a:ext cx="594142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/>
            <a:lstStyle/>
            <a:p>
              <a:endParaRPr lang="en-US" sz="249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 flipV="1">
              <a:off x="5595535" y="5517869"/>
              <a:ext cx="594142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/>
            <a:lstStyle/>
            <a:p>
              <a:endParaRPr lang="en-US" sz="249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54" name="Straight Connector 4"/>
            <p:cNvCxnSpPr>
              <a:endCxn id="53" idx="0"/>
            </p:cNvCxnSpPr>
            <p:nvPr/>
          </p:nvCxnSpPr>
          <p:spPr>
            <a:xfrm>
              <a:off x="5587996" y="4791344"/>
              <a:ext cx="7539" cy="7265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0">
        <p14:shred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2204110" y="1581370"/>
            <a:ext cx="401856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67543" y="1659507"/>
            <a:ext cx="445682" cy="44568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79701" y="2383262"/>
            <a:ext cx="445682" cy="44568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5"/>
          <p:cNvSpPr txBox="1"/>
          <p:nvPr/>
        </p:nvSpPr>
        <p:spPr>
          <a:xfrm>
            <a:off x="2204110" y="2338196"/>
            <a:ext cx="35409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79701" y="3785333"/>
            <a:ext cx="445682" cy="44568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5"/>
          <p:cNvSpPr txBox="1"/>
          <p:nvPr/>
        </p:nvSpPr>
        <p:spPr>
          <a:xfrm>
            <a:off x="2204110" y="3745810"/>
            <a:ext cx="365636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2204110" y="5227896"/>
            <a:ext cx="365636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567543" y="5273316"/>
            <a:ext cx="445682" cy="44568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33112" y="1882348"/>
            <a:ext cx="3451438" cy="1155738"/>
            <a:chOff x="6433112" y="2578567"/>
            <a:chExt cx="3451438" cy="1155738"/>
          </a:xfrm>
        </p:grpSpPr>
        <p:sp>
          <p:nvSpPr>
            <p:cNvPr id="8" name="TextBox 5"/>
            <p:cNvSpPr txBox="1"/>
            <p:nvPr/>
          </p:nvSpPr>
          <p:spPr>
            <a:xfrm>
              <a:off x="6658879" y="2620615"/>
              <a:ext cx="3225671" cy="326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198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6658879" y="2984031"/>
              <a:ext cx="3225671" cy="326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198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5"/>
            <p:cNvSpPr txBox="1"/>
            <p:nvPr/>
          </p:nvSpPr>
          <p:spPr>
            <a:xfrm>
              <a:off x="6658879" y="3332934"/>
              <a:ext cx="3225671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198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双大括号 1"/>
            <p:cNvSpPr/>
            <p:nvPr/>
          </p:nvSpPr>
          <p:spPr>
            <a:xfrm>
              <a:off x="6433112" y="2578567"/>
              <a:ext cx="3451438" cy="1155738"/>
            </a:xfrm>
            <a:prstGeom prst="bracePair">
              <a:avLst/>
            </a:prstGeom>
            <a:ln>
              <a:solidFill>
                <a:srgbClr val="00B0C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33112" y="3326394"/>
            <a:ext cx="3451438" cy="1155738"/>
            <a:chOff x="6433112" y="3825476"/>
            <a:chExt cx="3451438" cy="1155738"/>
          </a:xfrm>
        </p:grpSpPr>
        <p:sp>
          <p:nvSpPr>
            <p:cNvPr id="23" name="TextBox 5"/>
            <p:cNvSpPr txBox="1"/>
            <p:nvPr/>
          </p:nvSpPr>
          <p:spPr>
            <a:xfrm>
              <a:off x="6658879" y="3914825"/>
              <a:ext cx="3225671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198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5"/>
            <p:cNvSpPr txBox="1"/>
            <p:nvPr/>
          </p:nvSpPr>
          <p:spPr>
            <a:xfrm>
              <a:off x="6658879" y="4282960"/>
              <a:ext cx="3225671" cy="326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198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双大括号 34"/>
            <p:cNvSpPr/>
            <p:nvPr/>
          </p:nvSpPr>
          <p:spPr>
            <a:xfrm>
              <a:off x="6433112" y="3825476"/>
              <a:ext cx="3451438" cy="1155738"/>
            </a:xfrm>
            <a:prstGeom prst="bracePair">
              <a:avLst/>
            </a:prstGeom>
            <a:ln>
              <a:solidFill>
                <a:srgbClr val="00B0C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342900" indent="-342900" algn="ctr">
                <a:buFont typeface="Wingdings" panose="05000000000000000000" pitchFamily="2" charset="2"/>
                <a:buChar char="l"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33112" y="4721502"/>
            <a:ext cx="3451438" cy="1324924"/>
            <a:chOff x="6433112" y="5053079"/>
            <a:chExt cx="3451438" cy="1324924"/>
          </a:xfrm>
        </p:grpSpPr>
        <p:sp>
          <p:nvSpPr>
            <p:cNvPr id="31" name="TextBox 5"/>
            <p:cNvSpPr txBox="1"/>
            <p:nvPr/>
          </p:nvSpPr>
          <p:spPr>
            <a:xfrm>
              <a:off x="6658879" y="5053079"/>
              <a:ext cx="3225671" cy="326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198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5"/>
            <p:cNvSpPr txBox="1"/>
            <p:nvPr/>
          </p:nvSpPr>
          <p:spPr>
            <a:xfrm>
              <a:off x="6658879" y="5433090"/>
              <a:ext cx="3225671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198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5"/>
            <p:cNvSpPr txBox="1"/>
            <p:nvPr/>
          </p:nvSpPr>
          <p:spPr>
            <a:xfrm>
              <a:off x="6658879" y="5741848"/>
              <a:ext cx="3225671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198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5"/>
            <p:cNvSpPr txBox="1"/>
            <p:nvPr/>
          </p:nvSpPr>
          <p:spPr>
            <a:xfrm>
              <a:off x="6658879" y="6050606"/>
              <a:ext cx="3225671" cy="32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198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您的内容打在这里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双大括号 35"/>
            <p:cNvSpPr/>
            <p:nvPr/>
          </p:nvSpPr>
          <p:spPr>
            <a:xfrm>
              <a:off x="6433112" y="5108011"/>
              <a:ext cx="3451438" cy="1155738"/>
            </a:xfrm>
            <a:prstGeom prst="bracePair">
              <a:avLst/>
            </a:prstGeom>
            <a:ln>
              <a:solidFill>
                <a:srgbClr val="00B0C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342900" indent="-342900" algn="ctr">
                <a:buFont typeface="Wingdings" panose="05000000000000000000" pitchFamily="2" charset="2"/>
                <a:buChar char="l"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0" name="直接箭头连接符 39"/>
          <p:cNvCxnSpPr/>
          <p:nvPr/>
        </p:nvCxnSpPr>
        <p:spPr>
          <a:xfrm>
            <a:off x="5860473" y="2466603"/>
            <a:ext cx="457200" cy="0"/>
          </a:xfrm>
          <a:prstGeom prst="straightConnector1">
            <a:avLst/>
          </a:prstGeom>
          <a:ln>
            <a:solidFill>
              <a:srgbClr val="00B0C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5860473" y="3903518"/>
            <a:ext cx="457200" cy="0"/>
          </a:xfrm>
          <a:prstGeom prst="straightConnector1">
            <a:avLst/>
          </a:prstGeom>
          <a:ln>
            <a:solidFill>
              <a:srgbClr val="00B0C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5860473" y="5399809"/>
            <a:ext cx="457200" cy="0"/>
          </a:xfrm>
          <a:prstGeom prst="straightConnector1">
            <a:avLst/>
          </a:prstGeom>
          <a:ln>
            <a:solidFill>
              <a:srgbClr val="00B0C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8" grpId="0"/>
      <p:bldP spid="27" grpId="0"/>
      <p:bldP spid="41" grpId="0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1019591" y="1999124"/>
            <a:ext cx="3334836" cy="150999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5" name="圆角矩形 44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Round Diagonal Corner Rectangle 3"/>
          <p:cNvSpPr/>
          <p:nvPr/>
        </p:nvSpPr>
        <p:spPr bwMode="auto">
          <a:xfrm rot="5400000">
            <a:off x="9046014" y="1452752"/>
            <a:ext cx="1583645" cy="2693459"/>
          </a:xfrm>
          <a:prstGeom prst="round2DiagRect">
            <a:avLst/>
          </a:prstGeom>
          <a:blipFill dpi="0" rotWithShape="0">
            <a:blip r:embed="rId1" cstate="print">
              <a:grayscl/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943" tIns="65472" rIns="130943" bIns="65472" numCol="1" rtlCol="0" anchor="t" anchorCtr="0" compatLnSpc="1"/>
          <a:lstStyle/>
          <a:p>
            <a:pPr algn="ctr" defTabSz="1309370"/>
            <a:endParaRPr lang="en-US" sz="8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49" name="Round Diagonal Corner Rectangle 180"/>
          <p:cNvSpPr/>
          <p:nvPr/>
        </p:nvSpPr>
        <p:spPr bwMode="auto">
          <a:xfrm rot="5400000">
            <a:off x="9046013" y="3425111"/>
            <a:ext cx="1583643" cy="2693453"/>
          </a:xfrm>
          <a:prstGeom prst="round2DiagRect">
            <a:avLst/>
          </a:prstGeom>
          <a:blipFill dpi="0" rotWithShape="0">
            <a:blip r:embed="rId2" cstate="print">
              <a:grayscl/>
            </a:blip>
            <a:srcRect/>
            <a:stretch>
              <a:fillRect/>
            </a:stretch>
          </a:blip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943" tIns="65472" rIns="130943" bIns="65472" numCol="1" rtlCol="0" anchor="t" anchorCtr="0" compatLnSpc="1"/>
          <a:lstStyle/>
          <a:p>
            <a:pPr algn="ctr" defTabSz="1309370"/>
            <a:endParaRPr lang="en-US" sz="8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221014" y="2291061"/>
            <a:ext cx="828061" cy="82806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0B2CA"/>
                </a:gs>
                <a:gs pos="100000">
                  <a:srgbClr val="067FC9"/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Group 41"/>
          <p:cNvGrpSpPr/>
          <p:nvPr/>
        </p:nvGrpSpPr>
        <p:grpSpPr bwMode="auto">
          <a:xfrm>
            <a:off x="2171931" y="2291059"/>
            <a:ext cx="1944228" cy="1066336"/>
            <a:chOff x="0" y="0"/>
            <a:chExt cx="2419" cy="1343"/>
          </a:xfrm>
        </p:grpSpPr>
        <p:sp>
          <p:nvSpPr>
            <p:cNvPr id="54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55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>
            <a:off x="1412340" y="2545384"/>
            <a:ext cx="375947" cy="299288"/>
          </a:xfrm>
          <a:custGeom>
            <a:avLst/>
            <a:gdLst>
              <a:gd name="T0" fmla="*/ 54 w 159"/>
              <a:gd name="T1" fmla="*/ 126 h 128"/>
              <a:gd name="T2" fmla="*/ 57 w 159"/>
              <a:gd name="T3" fmla="*/ 127 h 128"/>
              <a:gd name="T4" fmla="*/ 81 w 159"/>
              <a:gd name="T5" fmla="*/ 105 h 128"/>
              <a:gd name="T6" fmla="*/ 54 w 159"/>
              <a:gd name="T7" fmla="*/ 91 h 128"/>
              <a:gd name="T8" fmla="*/ 54 w 159"/>
              <a:gd name="T9" fmla="*/ 126 h 128"/>
              <a:gd name="T10" fmla="*/ 154 w 159"/>
              <a:gd name="T11" fmla="*/ 1 h 128"/>
              <a:gd name="T12" fmla="*/ 3 w 159"/>
              <a:gd name="T13" fmla="*/ 54 h 128"/>
              <a:gd name="T14" fmla="*/ 2 w 159"/>
              <a:gd name="T15" fmla="*/ 58 h 128"/>
              <a:gd name="T16" fmla="*/ 35 w 159"/>
              <a:gd name="T17" fmla="*/ 71 h 128"/>
              <a:gd name="T18" fmla="*/ 35 w 159"/>
              <a:gd name="T19" fmla="*/ 71 h 128"/>
              <a:gd name="T20" fmla="*/ 54 w 159"/>
              <a:gd name="T21" fmla="*/ 79 h 128"/>
              <a:gd name="T22" fmla="*/ 148 w 159"/>
              <a:gd name="T23" fmla="*/ 10 h 128"/>
              <a:gd name="T24" fmla="*/ 150 w 159"/>
              <a:gd name="T25" fmla="*/ 12 h 128"/>
              <a:gd name="T26" fmla="*/ 83 w 159"/>
              <a:gd name="T27" fmla="*/ 85 h 128"/>
              <a:gd name="T28" fmla="*/ 83 w 159"/>
              <a:gd name="T29" fmla="*/ 85 h 128"/>
              <a:gd name="T30" fmla="*/ 79 w 159"/>
              <a:gd name="T31" fmla="*/ 89 h 128"/>
              <a:gd name="T32" fmla="*/ 84 w 159"/>
              <a:gd name="T33" fmla="*/ 92 h 128"/>
              <a:gd name="T34" fmla="*/ 84 w 159"/>
              <a:gd name="T35" fmla="*/ 92 h 128"/>
              <a:gd name="T36" fmla="*/ 127 w 159"/>
              <a:gd name="T37" fmla="*/ 115 h 128"/>
              <a:gd name="T38" fmla="*/ 133 w 159"/>
              <a:gd name="T39" fmla="*/ 112 h 128"/>
              <a:gd name="T40" fmla="*/ 158 w 159"/>
              <a:gd name="T41" fmla="*/ 5 h 128"/>
              <a:gd name="T42" fmla="*/ 154 w 159"/>
              <a:gd name="T43" fmla="*/ 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9" h="128">
                <a:moveTo>
                  <a:pt x="54" y="126"/>
                </a:moveTo>
                <a:cubicBezTo>
                  <a:pt x="54" y="128"/>
                  <a:pt x="55" y="128"/>
                  <a:pt x="57" y="127"/>
                </a:cubicBezTo>
                <a:cubicBezTo>
                  <a:pt x="59" y="125"/>
                  <a:pt x="81" y="105"/>
                  <a:pt x="81" y="105"/>
                </a:cubicBezTo>
                <a:cubicBezTo>
                  <a:pt x="54" y="91"/>
                  <a:pt x="54" y="91"/>
                  <a:pt x="54" y="91"/>
                </a:cubicBezTo>
                <a:cubicBezTo>
                  <a:pt x="54" y="126"/>
                  <a:pt x="54" y="126"/>
                  <a:pt x="54" y="126"/>
                </a:cubicBezTo>
                <a:close/>
                <a:moveTo>
                  <a:pt x="154" y="1"/>
                </a:moveTo>
                <a:cubicBezTo>
                  <a:pt x="151" y="2"/>
                  <a:pt x="5" y="53"/>
                  <a:pt x="3" y="54"/>
                </a:cubicBezTo>
                <a:cubicBezTo>
                  <a:pt x="0" y="55"/>
                  <a:pt x="0" y="57"/>
                  <a:pt x="2" y="58"/>
                </a:cubicBezTo>
                <a:cubicBezTo>
                  <a:pt x="6" y="60"/>
                  <a:pt x="35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79"/>
                  <a:pt x="147" y="11"/>
                  <a:pt x="148" y="10"/>
                </a:cubicBezTo>
                <a:cubicBezTo>
                  <a:pt x="150" y="9"/>
                  <a:pt x="151" y="11"/>
                  <a:pt x="150" y="12"/>
                </a:cubicBezTo>
                <a:cubicBezTo>
                  <a:pt x="149" y="13"/>
                  <a:pt x="83" y="85"/>
                  <a:pt x="83" y="85"/>
                </a:cubicBezTo>
                <a:cubicBezTo>
                  <a:pt x="83" y="85"/>
                  <a:pt x="83" y="85"/>
                  <a:pt x="83" y="85"/>
                </a:cubicBezTo>
                <a:cubicBezTo>
                  <a:pt x="79" y="89"/>
                  <a:pt x="79" y="89"/>
                  <a:pt x="79" y="89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124" y="113"/>
                  <a:pt x="127" y="115"/>
                </a:cubicBezTo>
                <a:cubicBezTo>
                  <a:pt x="129" y="116"/>
                  <a:pt x="132" y="115"/>
                  <a:pt x="133" y="112"/>
                </a:cubicBezTo>
                <a:cubicBezTo>
                  <a:pt x="134" y="108"/>
                  <a:pt x="158" y="7"/>
                  <a:pt x="158" y="5"/>
                </a:cubicBezTo>
                <a:cubicBezTo>
                  <a:pt x="159" y="2"/>
                  <a:pt x="157" y="0"/>
                  <a:pt x="15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795725" y="1999124"/>
            <a:ext cx="3334836" cy="150999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8" name="圆角矩形 5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997147" y="2291061"/>
            <a:ext cx="828061" cy="82806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0B2CA"/>
                </a:gs>
                <a:gs pos="100000">
                  <a:srgbClr val="067FC9"/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3" name="Group 41"/>
          <p:cNvGrpSpPr/>
          <p:nvPr/>
        </p:nvGrpSpPr>
        <p:grpSpPr bwMode="auto">
          <a:xfrm>
            <a:off x="5948065" y="2291059"/>
            <a:ext cx="1944228" cy="1066336"/>
            <a:chOff x="0" y="0"/>
            <a:chExt cx="2419" cy="1343"/>
          </a:xfrm>
        </p:grpSpPr>
        <p:sp>
          <p:nvSpPr>
            <p:cNvPr id="64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65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66" name="Freeform 8"/>
          <p:cNvSpPr>
            <a:spLocks noEditPoints="1"/>
          </p:cNvSpPr>
          <p:nvPr/>
        </p:nvSpPr>
        <p:spPr bwMode="auto">
          <a:xfrm>
            <a:off x="5248200" y="2599067"/>
            <a:ext cx="325955" cy="322992"/>
          </a:xfrm>
          <a:custGeom>
            <a:avLst/>
            <a:gdLst>
              <a:gd name="T0" fmla="*/ 18 w 138"/>
              <a:gd name="T1" fmla="*/ 69 h 138"/>
              <a:gd name="T2" fmla="*/ 0 w 138"/>
              <a:gd name="T3" fmla="*/ 69 h 138"/>
              <a:gd name="T4" fmla="*/ 0 w 138"/>
              <a:gd name="T5" fmla="*/ 121 h 138"/>
              <a:gd name="T6" fmla="*/ 18 w 138"/>
              <a:gd name="T7" fmla="*/ 138 h 138"/>
              <a:gd name="T8" fmla="*/ 69 w 138"/>
              <a:gd name="T9" fmla="*/ 138 h 138"/>
              <a:gd name="T10" fmla="*/ 69 w 138"/>
              <a:gd name="T11" fmla="*/ 121 h 138"/>
              <a:gd name="T12" fmla="*/ 18 w 138"/>
              <a:gd name="T13" fmla="*/ 121 h 138"/>
              <a:gd name="T14" fmla="*/ 18 w 138"/>
              <a:gd name="T15" fmla="*/ 69 h 138"/>
              <a:gd name="T16" fmla="*/ 121 w 138"/>
              <a:gd name="T17" fmla="*/ 86 h 138"/>
              <a:gd name="T18" fmla="*/ 52 w 138"/>
              <a:gd name="T19" fmla="*/ 86 h 138"/>
              <a:gd name="T20" fmla="*/ 52 w 138"/>
              <a:gd name="T21" fmla="*/ 18 h 138"/>
              <a:gd name="T22" fmla="*/ 121 w 138"/>
              <a:gd name="T23" fmla="*/ 18 h 138"/>
              <a:gd name="T24" fmla="*/ 121 w 138"/>
              <a:gd name="T25" fmla="*/ 86 h 138"/>
              <a:gd name="T26" fmla="*/ 121 w 138"/>
              <a:gd name="T27" fmla="*/ 0 h 138"/>
              <a:gd name="T28" fmla="*/ 52 w 138"/>
              <a:gd name="T29" fmla="*/ 0 h 138"/>
              <a:gd name="T30" fmla="*/ 35 w 138"/>
              <a:gd name="T31" fmla="*/ 17 h 138"/>
              <a:gd name="T32" fmla="*/ 35 w 138"/>
              <a:gd name="T33" fmla="*/ 86 h 138"/>
              <a:gd name="T34" fmla="*/ 52 w 138"/>
              <a:gd name="T35" fmla="*/ 103 h 138"/>
              <a:gd name="T36" fmla="*/ 121 w 138"/>
              <a:gd name="T37" fmla="*/ 103 h 138"/>
              <a:gd name="T38" fmla="*/ 138 w 138"/>
              <a:gd name="T39" fmla="*/ 86 h 138"/>
              <a:gd name="T40" fmla="*/ 138 w 138"/>
              <a:gd name="T41" fmla="*/ 18 h 138"/>
              <a:gd name="T42" fmla="*/ 121 w 138"/>
              <a:gd name="T4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8" h="138">
                <a:moveTo>
                  <a:pt x="18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30"/>
                  <a:pt x="8" y="138"/>
                  <a:pt x="18" y="138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18" y="121"/>
                  <a:pt x="18" y="121"/>
                  <a:pt x="18" y="121"/>
                </a:cubicBezTo>
                <a:cubicBezTo>
                  <a:pt x="18" y="69"/>
                  <a:pt x="18" y="69"/>
                  <a:pt x="18" y="69"/>
                </a:cubicBezTo>
                <a:close/>
                <a:moveTo>
                  <a:pt x="121" y="86"/>
                </a:moveTo>
                <a:cubicBezTo>
                  <a:pt x="52" y="86"/>
                  <a:pt x="52" y="86"/>
                  <a:pt x="52" y="86"/>
                </a:cubicBezTo>
                <a:cubicBezTo>
                  <a:pt x="52" y="18"/>
                  <a:pt x="52" y="18"/>
                  <a:pt x="52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86"/>
                  <a:pt x="121" y="86"/>
                  <a:pt x="121" y="86"/>
                </a:cubicBezTo>
                <a:close/>
                <a:moveTo>
                  <a:pt x="121" y="0"/>
                </a:moveTo>
                <a:cubicBezTo>
                  <a:pt x="52" y="0"/>
                  <a:pt x="52" y="0"/>
                  <a:pt x="52" y="0"/>
                </a:cubicBezTo>
                <a:cubicBezTo>
                  <a:pt x="42" y="0"/>
                  <a:pt x="35" y="8"/>
                  <a:pt x="35" y="17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96"/>
                  <a:pt x="42" y="103"/>
                  <a:pt x="52" y="103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130" y="103"/>
                  <a:pt x="138" y="96"/>
                  <a:pt x="138" y="86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38" y="8"/>
                  <a:pt x="130" y="0"/>
                  <a:pt x="1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019591" y="3946457"/>
            <a:ext cx="3334836" cy="150999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8" name="圆角矩形 6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21014" y="4238394"/>
            <a:ext cx="828061" cy="82806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0B2CA"/>
                </a:gs>
                <a:gs pos="100000">
                  <a:srgbClr val="067FC9"/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73" name="Group 41"/>
          <p:cNvGrpSpPr/>
          <p:nvPr/>
        </p:nvGrpSpPr>
        <p:grpSpPr bwMode="auto">
          <a:xfrm>
            <a:off x="2171931" y="4238392"/>
            <a:ext cx="1944228" cy="1066336"/>
            <a:chOff x="0" y="0"/>
            <a:chExt cx="2419" cy="1343"/>
          </a:xfrm>
        </p:grpSpPr>
        <p:sp>
          <p:nvSpPr>
            <p:cNvPr id="74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75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76" name="Freeform 7"/>
          <p:cNvSpPr/>
          <p:nvPr/>
        </p:nvSpPr>
        <p:spPr bwMode="auto">
          <a:xfrm>
            <a:off x="1401673" y="4453885"/>
            <a:ext cx="394945" cy="397075"/>
          </a:xfrm>
          <a:custGeom>
            <a:avLst/>
            <a:gdLst>
              <a:gd name="T0" fmla="*/ 48 w 167"/>
              <a:gd name="T1" fmla="*/ 170 h 170"/>
              <a:gd name="T2" fmla="*/ 18 w 167"/>
              <a:gd name="T3" fmla="*/ 158 h 170"/>
              <a:gd name="T4" fmla="*/ 20 w 167"/>
              <a:gd name="T5" fmla="*/ 97 h 170"/>
              <a:gd name="T6" fmla="*/ 105 w 167"/>
              <a:gd name="T7" fmla="*/ 12 h 170"/>
              <a:gd name="T8" fmla="*/ 135 w 167"/>
              <a:gd name="T9" fmla="*/ 3 h 170"/>
              <a:gd name="T10" fmla="*/ 157 w 167"/>
              <a:gd name="T11" fmla="*/ 24 h 170"/>
              <a:gd name="T12" fmla="*/ 148 w 167"/>
              <a:gd name="T13" fmla="*/ 54 h 170"/>
              <a:gd name="T14" fmla="*/ 66 w 167"/>
              <a:gd name="T15" fmla="*/ 136 h 170"/>
              <a:gd name="T16" fmla="*/ 51 w 167"/>
              <a:gd name="T17" fmla="*/ 143 h 170"/>
              <a:gd name="T18" fmla="*/ 38 w 167"/>
              <a:gd name="T19" fmla="*/ 139 h 170"/>
              <a:gd name="T20" fmla="*/ 41 w 167"/>
              <a:gd name="T21" fmla="*/ 110 h 170"/>
              <a:gd name="T22" fmla="*/ 98 w 167"/>
              <a:gd name="T23" fmla="*/ 53 h 170"/>
              <a:gd name="T24" fmla="*/ 106 w 167"/>
              <a:gd name="T25" fmla="*/ 53 h 170"/>
              <a:gd name="T26" fmla="*/ 106 w 167"/>
              <a:gd name="T27" fmla="*/ 62 h 170"/>
              <a:gd name="T28" fmla="*/ 49 w 167"/>
              <a:gd name="T29" fmla="*/ 119 h 170"/>
              <a:gd name="T30" fmla="*/ 46 w 167"/>
              <a:gd name="T31" fmla="*/ 130 h 170"/>
              <a:gd name="T32" fmla="*/ 50 w 167"/>
              <a:gd name="T33" fmla="*/ 132 h 170"/>
              <a:gd name="T34" fmla="*/ 58 w 167"/>
              <a:gd name="T35" fmla="*/ 127 h 170"/>
              <a:gd name="T36" fmla="*/ 139 w 167"/>
              <a:gd name="T37" fmla="*/ 46 h 170"/>
              <a:gd name="T38" fmla="*/ 145 w 167"/>
              <a:gd name="T39" fmla="*/ 27 h 170"/>
              <a:gd name="T40" fmla="*/ 132 w 167"/>
              <a:gd name="T41" fmla="*/ 14 h 170"/>
              <a:gd name="T42" fmla="*/ 114 w 167"/>
              <a:gd name="T43" fmla="*/ 20 h 170"/>
              <a:gd name="T44" fmla="*/ 29 w 167"/>
              <a:gd name="T45" fmla="*/ 105 h 170"/>
              <a:gd name="T46" fmla="*/ 27 w 167"/>
              <a:gd name="T47" fmla="*/ 150 h 170"/>
              <a:gd name="T48" fmla="*/ 71 w 167"/>
              <a:gd name="T49" fmla="*/ 148 h 170"/>
              <a:gd name="T50" fmla="*/ 156 w 167"/>
              <a:gd name="T51" fmla="*/ 63 h 170"/>
              <a:gd name="T52" fmla="*/ 165 w 167"/>
              <a:gd name="T53" fmla="*/ 63 h 170"/>
              <a:gd name="T54" fmla="*/ 165 w 167"/>
              <a:gd name="T55" fmla="*/ 71 h 170"/>
              <a:gd name="T56" fmla="*/ 80 w 167"/>
              <a:gd name="T57" fmla="*/ 156 h 170"/>
              <a:gd name="T58" fmla="*/ 48 w 167"/>
              <a:gd name="T59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7" h="170">
                <a:moveTo>
                  <a:pt x="48" y="170"/>
                </a:moveTo>
                <a:cubicBezTo>
                  <a:pt x="37" y="170"/>
                  <a:pt x="26" y="166"/>
                  <a:pt x="18" y="158"/>
                </a:cubicBezTo>
                <a:cubicBezTo>
                  <a:pt x="4" y="143"/>
                  <a:pt x="0" y="117"/>
                  <a:pt x="20" y="97"/>
                </a:cubicBezTo>
                <a:cubicBezTo>
                  <a:pt x="32" y="85"/>
                  <a:pt x="81" y="36"/>
                  <a:pt x="105" y="12"/>
                </a:cubicBezTo>
                <a:cubicBezTo>
                  <a:pt x="114" y="3"/>
                  <a:pt x="125" y="0"/>
                  <a:pt x="135" y="3"/>
                </a:cubicBezTo>
                <a:cubicBezTo>
                  <a:pt x="146" y="5"/>
                  <a:pt x="154" y="14"/>
                  <a:pt x="157" y="24"/>
                </a:cubicBezTo>
                <a:cubicBezTo>
                  <a:pt x="160" y="35"/>
                  <a:pt x="156" y="46"/>
                  <a:pt x="148" y="54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2" y="140"/>
                  <a:pt x="57" y="143"/>
                  <a:pt x="51" y="143"/>
                </a:cubicBezTo>
                <a:cubicBezTo>
                  <a:pt x="46" y="144"/>
                  <a:pt x="41" y="142"/>
                  <a:pt x="38" y="139"/>
                </a:cubicBezTo>
                <a:cubicBezTo>
                  <a:pt x="31" y="133"/>
                  <a:pt x="30" y="121"/>
                  <a:pt x="41" y="110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1"/>
                  <a:pt x="104" y="51"/>
                  <a:pt x="106" y="53"/>
                </a:cubicBezTo>
                <a:cubicBezTo>
                  <a:pt x="109" y="55"/>
                  <a:pt x="109" y="59"/>
                  <a:pt x="106" y="62"/>
                </a:cubicBezTo>
                <a:cubicBezTo>
                  <a:pt x="49" y="119"/>
                  <a:pt x="49" y="119"/>
                  <a:pt x="49" y="119"/>
                </a:cubicBezTo>
                <a:cubicBezTo>
                  <a:pt x="44" y="124"/>
                  <a:pt x="44" y="128"/>
                  <a:pt x="46" y="130"/>
                </a:cubicBezTo>
                <a:cubicBezTo>
                  <a:pt x="47" y="131"/>
                  <a:pt x="48" y="132"/>
                  <a:pt x="50" y="132"/>
                </a:cubicBezTo>
                <a:cubicBezTo>
                  <a:pt x="52" y="131"/>
                  <a:pt x="55" y="130"/>
                  <a:pt x="58" y="127"/>
                </a:cubicBezTo>
                <a:cubicBezTo>
                  <a:pt x="139" y="46"/>
                  <a:pt x="139" y="46"/>
                  <a:pt x="139" y="46"/>
                </a:cubicBezTo>
                <a:cubicBezTo>
                  <a:pt x="145" y="40"/>
                  <a:pt x="147" y="34"/>
                  <a:pt x="145" y="27"/>
                </a:cubicBezTo>
                <a:cubicBezTo>
                  <a:pt x="144" y="21"/>
                  <a:pt x="138" y="16"/>
                  <a:pt x="132" y="14"/>
                </a:cubicBezTo>
                <a:cubicBezTo>
                  <a:pt x="126" y="13"/>
                  <a:pt x="119" y="15"/>
                  <a:pt x="114" y="20"/>
                </a:cubicBezTo>
                <a:cubicBezTo>
                  <a:pt x="89" y="45"/>
                  <a:pt x="41" y="93"/>
                  <a:pt x="29" y="105"/>
                </a:cubicBezTo>
                <a:cubicBezTo>
                  <a:pt x="13" y="121"/>
                  <a:pt x="17" y="139"/>
                  <a:pt x="27" y="150"/>
                </a:cubicBezTo>
                <a:cubicBezTo>
                  <a:pt x="37" y="160"/>
                  <a:pt x="55" y="164"/>
                  <a:pt x="71" y="148"/>
                </a:cubicBezTo>
                <a:cubicBezTo>
                  <a:pt x="156" y="63"/>
                  <a:pt x="156" y="63"/>
                  <a:pt x="156" y="63"/>
                </a:cubicBezTo>
                <a:cubicBezTo>
                  <a:pt x="159" y="60"/>
                  <a:pt x="162" y="60"/>
                  <a:pt x="165" y="63"/>
                </a:cubicBezTo>
                <a:cubicBezTo>
                  <a:pt x="167" y="65"/>
                  <a:pt x="167" y="69"/>
                  <a:pt x="165" y="71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70" y="166"/>
                  <a:pt x="58" y="170"/>
                  <a:pt x="48" y="1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4797394" y="3946457"/>
            <a:ext cx="3334836" cy="150999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8" name="圆角矩形 7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998816" y="4238394"/>
            <a:ext cx="828061" cy="82806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0B2CA"/>
                </a:gs>
                <a:gs pos="100000">
                  <a:srgbClr val="067FC9"/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83" name="Group 41"/>
          <p:cNvGrpSpPr/>
          <p:nvPr/>
        </p:nvGrpSpPr>
        <p:grpSpPr bwMode="auto">
          <a:xfrm>
            <a:off x="5949734" y="4238392"/>
            <a:ext cx="1944228" cy="1066336"/>
            <a:chOff x="0" y="0"/>
            <a:chExt cx="2419" cy="1343"/>
          </a:xfrm>
        </p:grpSpPr>
        <p:sp>
          <p:nvSpPr>
            <p:cNvPr id="84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85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86" name="Freeform 6"/>
          <p:cNvSpPr>
            <a:spLocks noEditPoints="1"/>
          </p:cNvSpPr>
          <p:nvPr/>
        </p:nvSpPr>
        <p:spPr bwMode="auto">
          <a:xfrm>
            <a:off x="5252619" y="4482531"/>
            <a:ext cx="362949" cy="368429"/>
          </a:xfrm>
          <a:custGeom>
            <a:avLst/>
            <a:gdLst>
              <a:gd name="T0" fmla="*/ 13 w 154"/>
              <a:gd name="T1" fmla="*/ 28 h 158"/>
              <a:gd name="T2" fmla="*/ 34 w 154"/>
              <a:gd name="T3" fmla="*/ 28 h 158"/>
              <a:gd name="T4" fmla="*/ 43 w 154"/>
              <a:gd name="T5" fmla="*/ 73 h 158"/>
              <a:gd name="T6" fmla="*/ 13 w 154"/>
              <a:gd name="T7" fmla="*/ 28 h 158"/>
              <a:gd name="T8" fmla="*/ 77 w 154"/>
              <a:gd name="T9" fmla="*/ 11 h 158"/>
              <a:gd name="T10" fmla="*/ 110 w 154"/>
              <a:gd name="T11" fmla="*/ 24 h 158"/>
              <a:gd name="T12" fmla="*/ 77 w 154"/>
              <a:gd name="T13" fmla="*/ 37 h 158"/>
              <a:gd name="T14" fmla="*/ 45 w 154"/>
              <a:gd name="T15" fmla="*/ 24 h 158"/>
              <a:gd name="T16" fmla="*/ 77 w 154"/>
              <a:gd name="T17" fmla="*/ 11 h 158"/>
              <a:gd name="T18" fmla="*/ 111 w 154"/>
              <a:gd name="T19" fmla="*/ 73 h 158"/>
              <a:gd name="T20" fmla="*/ 121 w 154"/>
              <a:gd name="T21" fmla="*/ 28 h 158"/>
              <a:gd name="T22" fmla="*/ 142 w 154"/>
              <a:gd name="T23" fmla="*/ 28 h 158"/>
              <a:gd name="T24" fmla="*/ 111 w 154"/>
              <a:gd name="T25" fmla="*/ 73 h 158"/>
              <a:gd name="T26" fmla="*/ 87 w 154"/>
              <a:gd name="T27" fmla="*/ 116 h 158"/>
              <a:gd name="T28" fmla="*/ 112 w 154"/>
              <a:gd name="T29" fmla="*/ 87 h 158"/>
              <a:gd name="T30" fmla="*/ 154 w 154"/>
              <a:gd name="T31" fmla="*/ 22 h 158"/>
              <a:gd name="T32" fmla="*/ 148 w 154"/>
              <a:gd name="T33" fmla="*/ 16 h 158"/>
              <a:gd name="T34" fmla="*/ 119 w 154"/>
              <a:gd name="T35" fmla="*/ 16 h 158"/>
              <a:gd name="T36" fmla="*/ 77 w 154"/>
              <a:gd name="T37" fmla="*/ 0 h 158"/>
              <a:gd name="T38" fmla="*/ 36 w 154"/>
              <a:gd name="T39" fmla="*/ 16 h 158"/>
              <a:gd name="T40" fmla="*/ 6 w 154"/>
              <a:gd name="T41" fmla="*/ 16 h 158"/>
              <a:gd name="T42" fmla="*/ 0 w 154"/>
              <a:gd name="T43" fmla="*/ 22 h 158"/>
              <a:gd name="T44" fmla="*/ 42 w 154"/>
              <a:gd name="T45" fmla="*/ 87 h 158"/>
              <a:gd name="T46" fmla="*/ 67 w 154"/>
              <a:gd name="T47" fmla="*/ 116 h 158"/>
              <a:gd name="T48" fmla="*/ 67 w 154"/>
              <a:gd name="T49" fmla="*/ 128 h 158"/>
              <a:gd name="T50" fmla="*/ 39 w 154"/>
              <a:gd name="T51" fmla="*/ 143 h 158"/>
              <a:gd name="T52" fmla="*/ 77 w 154"/>
              <a:gd name="T53" fmla="*/ 158 h 158"/>
              <a:gd name="T54" fmla="*/ 115 w 154"/>
              <a:gd name="T55" fmla="*/ 143 h 158"/>
              <a:gd name="T56" fmla="*/ 87 w 154"/>
              <a:gd name="T57" fmla="*/ 128 h 158"/>
              <a:gd name="T58" fmla="*/ 87 w 154"/>
              <a:gd name="T59" fmla="*/ 11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4" h="158">
                <a:moveTo>
                  <a:pt x="13" y="28"/>
                </a:moveTo>
                <a:cubicBezTo>
                  <a:pt x="34" y="28"/>
                  <a:pt x="34" y="28"/>
                  <a:pt x="34" y="28"/>
                </a:cubicBezTo>
                <a:cubicBezTo>
                  <a:pt x="35" y="49"/>
                  <a:pt x="39" y="63"/>
                  <a:pt x="43" y="73"/>
                </a:cubicBezTo>
                <a:cubicBezTo>
                  <a:pt x="28" y="63"/>
                  <a:pt x="15" y="51"/>
                  <a:pt x="13" y="28"/>
                </a:cubicBezTo>
                <a:close/>
                <a:moveTo>
                  <a:pt x="77" y="11"/>
                </a:moveTo>
                <a:cubicBezTo>
                  <a:pt x="101" y="11"/>
                  <a:pt x="110" y="20"/>
                  <a:pt x="110" y="24"/>
                </a:cubicBezTo>
                <a:cubicBezTo>
                  <a:pt x="110" y="27"/>
                  <a:pt x="101" y="37"/>
                  <a:pt x="77" y="37"/>
                </a:cubicBezTo>
                <a:cubicBezTo>
                  <a:pt x="54" y="37"/>
                  <a:pt x="45" y="27"/>
                  <a:pt x="45" y="24"/>
                </a:cubicBezTo>
                <a:cubicBezTo>
                  <a:pt x="45" y="20"/>
                  <a:pt x="54" y="11"/>
                  <a:pt x="77" y="11"/>
                </a:cubicBezTo>
                <a:close/>
                <a:moveTo>
                  <a:pt x="111" y="73"/>
                </a:moveTo>
                <a:cubicBezTo>
                  <a:pt x="116" y="63"/>
                  <a:pt x="120" y="49"/>
                  <a:pt x="121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0" y="51"/>
                  <a:pt x="126" y="63"/>
                  <a:pt x="111" y="73"/>
                </a:cubicBezTo>
                <a:close/>
                <a:moveTo>
                  <a:pt x="87" y="116"/>
                </a:moveTo>
                <a:cubicBezTo>
                  <a:pt x="87" y="104"/>
                  <a:pt x="97" y="97"/>
                  <a:pt x="112" y="87"/>
                </a:cubicBezTo>
                <a:cubicBezTo>
                  <a:pt x="131" y="74"/>
                  <a:pt x="154" y="59"/>
                  <a:pt x="154" y="22"/>
                </a:cubicBezTo>
                <a:cubicBezTo>
                  <a:pt x="154" y="19"/>
                  <a:pt x="152" y="16"/>
                  <a:pt x="148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5" y="8"/>
                  <a:pt x="102" y="0"/>
                  <a:pt x="77" y="0"/>
                </a:cubicBezTo>
                <a:cubicBezTo>
                  <a:pt x="52" y="0"/>
                  <a:pt x="40" y="8"/>
                  <a:pt x="3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3" y="16"/>
                  <a:pt x="0" y="19"/>
                  <a:pt x="0" y="22"/>
                </a:cubicBezTo>
                <a:cubicBezTo>
                  <a:pt x="0" y="59"/>
                  <a:pt x="24" y="74"/>
                  <a:pt x="42" y="87"/>
                </a:cubicBezTo>
                <a:cubicBezTo>
                  <a:pt x="58" y="97"/>
                  <a:pt x="67" y="104"/>
                  <a:pt x="67" y="116"/>
                </a:cubicBezTo>
                <a:cubicBezTo>
                  <a:pt x="67" y="128"/>
                  <a:pt x="67" y="128"/>
                  <a:pt x="67" y="128"/>
                </a:cubicBezTo>
                <a:cubicBezTo>
                  <a:pt x="51" y="129"/>
                  <a:pt x="39" y="135"/>
                  <a:pt x="39" y="143"/>
                </a:cubicBezTo>
                <a:cubicBezTo>
                  <a:pt x="39" y="151"/>
                  <a:pt x="56" y="158"/>
                  <a:pt x="77" y="158"/>
                </a:cubicBezTo>
                <a:cubicBezTo>
                  <a:pt x="98" y="158"/>
                  <a:pt x="115" y="151"/>
                  <a:pt x="115" y="143"/>
                </a:cubicBezTo>
                <a:cubicBezTo>
                  <a:pt x="115" y="135"/>
                  <a:pt x="104" y="129"/>
                  <a:pt x="87" y="128"/>
                </a:cubicBezTo>
                <a:cubicBezTo>
                  <a:pt x="87" y="116"/>
                  <a:pt x="87" y="116"/>
                  <a:pt x="87" y="1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4" accel="55000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7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8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55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1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2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 animBg="1"/>
          <p:bldP spid="47" grpId="0" animBg="1"/>
          <p:bldP spid="49" grpId="0" animBg="1"/>
          <p:bldP spid="56" grpId="0" animBg="1"/>
          <p:bldP spid="66" grpId="0" animBg="1"/>
          <p:bldP spid="76" grpId="0" animBg="1"/>
          <p:bldP spid="8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 animBg="1"/>
          <p:bldP spid="47" grpId="0" animBg="1"/>
          <p:bldP spid="49" grpId="0" animBg="1"/>
          <p:bldP spid="56" grpId="0" animBg="1"/>
          <p:bldP spid="66" grpId="0" animBg="1"/>
          <p:bldP spid="76" grpId="0" animBg="1"/>
          <p:bldP spid="86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624"/>
          <p:cNvSpPr/>
          <p:nvPr/>
        </p:nvSpPr>
        <p:spPr>
          <a:xfrm>
            <a:off x="2613112" y="2237448"/>
            <a:ext cx="6928275" cy="387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gradFill>
            <a:gsLst>
              <a:gs pos="1667">
                <a:srgbClr val="067FC9"/>
              </a:gs>
              <a:gs pos="100000">
                <a:srgbClr val="00B2CA"/>
              </a:gs>
            </a:gsLst>
            <a:lin ang="0" scaled="0"/>
          </a:gradFill>
          <a:ln w="38100">
            <a:solidFill>
              <a:sysClr val="window" lastClr="FFFFFF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Text Placeholder 4"/>
          <p:cNvSpPr txBox="1"/>
          <p:nvPr/>
        </p:nvSpPr>
        <p:spPr>
          <a:xfrm>
            <a:off x="967944" y="4468441"/>
            <a:ext cx="2000756" cy="6210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Placeholder 4"/>
          <p:cNvSpPr txBox="1"/>
          <p:nvPr/>
        </p:nvSpPr>
        <p:spPr>
          <a:xfrm>
            <a:off x="2355931" y="2716695"/>
            <a:ext cx="1909466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 Placeholder 4"/>
          <p:cNvSpPr txBox="1"/>
          <p:nvPr/>
        </p:nvSpPr>
        <p:spPr>
          <a:xfrm>
            <a:off x="4407232" y="1718693"/>
            <a:ext cx="1868940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 Placeholder 4"/>
          <p:cNvSpPr txBox="1"/>
          <p:nvPr/>
        </p:nvSpPr>
        <p:spPr>
          <a:xfrm>
            <a:off x="7339699" y="5216717"/>
            <a:ext cx="2252984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04151" y="3937783"/>
            <a:ext cx="478565" cy="1704740"/>
            <a:chOff x="2904151" y="3937783"/>
            <a:chExt cx="478565" cy="1704740"/>
          </a:xfrm>
        </p:grpSpPr>
        <p:sp>
          <p:nvSpPr>
            <p:cNvPr id="37" name="Shape 1626"/>
            <p:cNvSpPr/>
            <p:nvPr/>
          </p:nvSpPr>
          <p:spPr>
            <a:xfrm flipV="1">
              <a:off x="3129162" y="4189573"/>
              <a:ext cx="1" cy="1386955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Shape 1630"/>
            <p:cNvSpPr/>
            <p:nvPr/>
          </p:nvSpPr>
          <p:spPr>
            <a:xfrm>
              <a:off x="2904151" y="3937783"/>
              <a:ext cx="478565" cy="47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1667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 w="38100" cap="flat">
              <a:solidFill>
                <a:sysClr val="window" lastClr="FFFFFF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9051" tIns="19051" rIns="19051" bIns="19051" numCol="1" anchor="ctr">
              <a:noAutofit/>
            </a:bodyPr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3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" name="Shape 1653"/>
            <p:cNvSpPr/>
            <p:nvPr/>
          </p:nvSpPr>
          <p:spPr>
            <a:xfrm>
              <a:off x="3071388" y="5526976"/>
              <a:ext cx="115547" cy="11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Text Placeholder 4"/>
            <p:cNvSpPr txBox="1"/>
            <p:nvPr/>
          </p:nvSpPr>
          <p:spPr>
            <a:xfrm>
              <a:off x="3011193" y="4029682"/>
              <a:ext cx="257140" cy="30905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600" b="1" dirty="0">
                  <a:solidFill>
                    <a:srgbClr val="FCFC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id-ID" sz="1600" b="1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29062" y="3029365"/>
            <a:ext cx="478567" cy="1707282"/>
            <a:chOff x="4229062" y="2840181"/>
            <a:chExt cx="478567" cy="1707282"/>
          </a:xfrm>
        </p:grpSpPr>
        <p:sp>
          <p:nvSpPr>
            <p:cNvPr id="38" name="Shape 1627"/>
            <p:cNvSpPr/>
            <p:nvPr/>
          </p:nvSpPr>
          <p:spPr>
            <a:xfrm flipV="1">
              <a:off x="4457419" y="3113159"/>
              <a:ext cx="0" cy="1339270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Shape 1636"/>
            <p:cNvSpPr/>
            <p:nvPr/>
          </p:nvSpPr>
          <p:spPr>
            <a:xfrm>
              <a:off x="4229062" y="2840181"/>
              <a:ext cx="478567" cy="478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1667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 w="38100" cap="flat">
              <a:solidFill>
                <a:sysClr val="window" lastClr="FFFFFF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9051" tIns="19051" rIns="19051" bIns="19051" numCol="1" anchor="ctr">
              <a:noAutofit/>
            </a:bodyPr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3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" name="Shape 1654"/>
            <p:cNvSpPr/>
            <p:nvPr/>
          </p:nvSpPr>
          <p:spPr>
            <a:xfrm>
              <a:off x="4367535" y="4367699"/>
              <a:ext cx="179764" cy="179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Text Placeholder 4"/>
            <p:cNvSpPr txBox="1"/>
            <p:nvPr/>
          </p:nvSpPr>
          <p:spPr>
            <a:xfrm>
              <a:off x="4336107" y="2918004"/>
              <a:ext cx="257140" cy="30905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FCFC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id-ID" sz="1600" b="1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15833" y="2226968"/>
            <a:ext cx="478567" cy="1962605"/>
            <a:chOff x="5515833" y="2060261"/>
            <a:chExt cx="478567" cy="1962605"/>
          </a:xfrm>
        </p:grpSpPr>
        <p:sp>
          <p:nvSpPr>
            <p:cNvPr id="39" name="Shape 1628"/>
            <p:cNvSpPr/>
            <p:nvPr/>
          </p:nvSpPr>
          <p:spPr>
            <a:xfrm flipV="1">
              <a:off x="5738021" y="2499781"/>
              <a:ext cx="0" cy="1363193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Shape 1642"/>
            <p:cNvSpPr/>
            <p:nvPr/>
          </p:nvSpPr>
          <p:spPr>
            <a:xfrm>
              <a:off x="5515833" y="2060261"/>
              <a:ext cx="478567" cy="47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1667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 w="38100" cap="flat">
              <a:solidFill>
                <a:sysClr val="window" lastClr="FFFFFF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9051" tIns="19051" rIns="19051" bIns="19051" numCol="1" anchor="ctr">
              <a:noAutofit/>
            </a:bodyPr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3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" name="Shape 1655"/>
            <p:cNvSpPr/>
            <p:nvPr/>
          </p:nvSpPr>
          <p:spPr>
            <a:xfrm>
              <a:off x="5622484" y="3791794"/>
              <a:ext cx="231073" cy="231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Text Placeholder 4"/>
            <p:cNvSpPr txBox="1"/>
            <p:nvPr/>
          </p:nvSpPr>
          <p:spPr>
            <a:xfrm>
              <a:off x="5626661" y="2138088"/>
              <a:ext cx="257140" cy="30905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FCFC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id-ID" sz="1600" b="1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Shape 1625"/>
          <p:cNvSpPr/>
          <p:nvPr/>
        </p:nvSpPr>
        <p:spPr>
          <a:xfrm>
            <a:off x="9648395" y="2178404"/>
            <a:ext cx="1386955" cy="1386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1667">
                <a:srgbClr val="067FC9"/>
              </a:gs>
              <a:gs pos="100000">
                <a:srgbClr val="00B2CA"/>
              </a:gs>
            </a:gsLst>
            <a:lin ang="0" scaled="0"/>
          </a:gradFill>
          <a:ln w="50800">
            <a:solidFill>
              <a:sysClr val="window" lastClr="FFFFFF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1" name="Shape 1657"/>
          <p:cNvSpPr/>
          <p:nvPr/>
        </p:nvSpPr>
        <p:spPr>
          <a:xfrm>
            <a:off x="10135233" y="2404687"/>
            <a:ext cx="413531" cy="42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2" name="Text Placeholder 3"/>
          <p:cNvSpPr txBox="1"/>
          <p:nvPr/>
        </p:nvSpPr>
        <p:spPr>
          <a:xfrm>
            <a:off x="9823312" y="2884741"/>
            <a:ext cx="1020016" cy="4087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65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成绩展示</a:t>
            </a:r>
            <a:endParaRPr lang="id-ID" sz="186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 Placeholder 4"/>
          <p:cNvSpPr txBox="1"/>
          <p:nvPr/>
        </p:nvSpPr>
        <p:spPr>
          <a:xfrm>
            <a:off x="4324627" y="6117299"/>
            <a:ext cx="1559174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8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 Placeholder 4"/>
          <p:cNvSpPr txBox="1"/>
          <p:nvPr/>
        </p:nvSpPr>
        <p:spPr>
          <a:xfrm>
            <a:off x="5488671" y="4641613"/>
            <a:ext cx="1168992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 Placeholder 4"/>
          <p:cNvSpPr txBox="1"/>
          <p:nvPr/>
        </p:nvSpPr>
        <p:spPr>
          <a:xfrm>
            <a:off x="6709430" y="1359441"/>
            <a:ext cx="1868940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571388" y="1898527"/>
            <a:ext cx="478567" cy="1626031"/>
            <a:chOff x="7571388" y="1898527"/>
            <a:chExt cx="478567" cy="1626031"/>
          </a:xfrm>
        </p:grpSpPr>
        <p:sp>
          <p:nvSpPr>
            <p:cNvPr id="74" name="Shape 1628"/>
            <p:cNvSpPr/>
            <p:nvPr/>
          </p:nvSpPr>
          <p:spPr>
            <a:xfrm flipV="1">
              <a:off x="7793576" y="2338048"/>
              <a:ext cx="0" cy="1070973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Shape 1642"/>
            <p:cNvSpPr/>
            <p:nvPr/>
          </p:nvSpPr>
          <p:spPr>
            <a:xfrm>
              <a:off x="7571388" y="1898527"/>
              <a:ext cx="478567" cy="47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1667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 w="38100" cap="flat">
              <a:solidFill>
                <a:sysClr val="window" lastClr="FFFFFF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9051" tIns="19051" rIns="19051" bIns="19051" numCol="1" anchor="ctr">
              <a:noAutofit/>
            </a:bodyPr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3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7" name="Text Placeholder 4"/>
            <p:cNvSpPr txBox="1"/>
            <p:nvPr/>
          </p:nvSpPr>
          <p:spPr>
            <a:xfrm>
              <a:off x="7682216" y="2034680"/>
              <a:ext cx="257140" cy="30905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FCFC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id-ID" sz="1600" b="1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Shape 1655"/>
            <p:cNvSpPr/>
            <p:nvPr/>
          </p:nvSpPr>
          <p:spPr>
            <a:xfrm>
              <a:off x="7695134" y="3293486"/>
              <a:ext cx="231073" cy="231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724281" y="4825342"/>
            <a:ext cx="478567" cy="1768775"/>
            <a:chOff x="3724281" y="4825342"/>
            <a:chExt cx="478567" cy="1768775"/>
          </a:xfrm>
        </p:grpSpPr>
        <p:sp>
          <p:nvSpPr>
            <p:cNvPr id="63" name="Shape 1629"/>
            <p:cNvSpPr/>
            <p:nvPr/>
          </p:nvSpPr>
          <p:spPr>
            <a:xfrm flipV="1">
              <a:off x="3951072" y="4967823"/>
              <a:ext cx="1" cy="1360951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Shape 1648"/>
            <p:cNvSpPr/>
            <p:nvPr/>
          </p:nvSpPr>
          <p:spPr>
            <a:xfrm>
              <a:off x="3724281" y="6115550"/>
              <a:ext cx="478567" cy="47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1667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 w="38100" cap="flat">
              <a:solidFill>
                <a:sysClr val="window" lastClr="FFFFFF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9051" tIns="19051" rIns="19051" bIns="19051" numCol="1" anchor="ctr">
              <a:noAutofit/>
            </a:bodyPr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3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8" name="Text Placeholder 4"/>
            <p:cNvSpPr txBox="1"/>
            <p:nvPr/>
          </p:nvSpPr>
          <p:spPr>
            <a:xfrm>
              <a:off x="3831326" y="6214017"/>
              <a:ext cx="257140" cy="30905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FCFC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id-ID" sz="1600" b="1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1654"/>
            <p:cNvSpPr/>
            <p:nvPr/>
          </p:nvSpPr>
          <p:spPr>
            <a:xfrm>
              <a:off x="3870014" y="4825342"/>
              <a:ext cx="179764" cy="179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09430" y="3565359"/>
            <a:ext cx="478567" cy="2435110"/>
            <a:chOff x="6709430" y="3565359"/>
            <a:chExt cx="478567" cy="2435110"/>
          </a:xfrm>
        </p:grpSpPr>
        <p:sp>
          <p:nvSpPr>
            <p:cNvPr id="40" name="Shape 1629"/>
            <p:cNvSpPr/>
            <p:nvPr/>
          </p:nvSpPr>
          <p:spPr>
            <a:xfrm flipV="1">
              <a:off x="6936222" y="3791718"/>
              <a:ext cx="0" cy="1709934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Shape 1648"/>
            <p:cNvSpPr/>
            <p:nvPr/>
          </p:nvSpPr>
          <p:spPr>
            <a:xfrm>
              <a:off x="6709430" y="5521902"/>
              <a:ext cx="478567" cy="47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1667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 w="38100" cap="flat">
              <a:solidFill>
                <a:sysClr val="window" lastClr="FFFFFF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9051" tIns="19051" rIns="19051" bIns="19051" numCol="1" anchor="ctr">
              <a:noAutofit/>
            </a:bodyPr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3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" name="Text Placeholder 4"/>
            <p:cNvSpPr txBox="1"/>
            <p:nvPr/>
          </p:nvSpPr>
          <p:spPr>
            <a:xfrm>
              <a:off x="6816475" y="5614949"/>
              <a:ext cx="257140" cy="30905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FCFC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id-ID" sz="1600" b="1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1655"/>
            <p:cNvSpPr/>
            <p:nvPr/>
          </p:nvSpPr>
          <p:spPr>
            <a:xfrm>
              <a:off x="6816398" y="3565359"/>
              <a:ext cx="231073" cy="231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51688" y="4236586"/>
            <a:ext cx="478567" cy="1361784"/>
            <a:chOff x="4951688" y="4236586"/>
            <a:chExt cx="478567" cy="1361784"/>
          </a:xfrm>
        </p:grpSpPr>
        <p:sp>
          <p:nvSpPr>
            <p:cNvPr id="69" name="Shape 1629"/>
            <p:cNvSpPr/>
            <p:nvPr/>
          </p:nvSpPr>
          <p:spPr>
            <a:xfrm flipV="1">
              <a:off x="5178480" y="4338734"/>
              <a:ext cx="0" cy="1259636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Shape 1648"/>
            <p:cNvSpPr/>
            <p:nvPr/>
          </p:nvSpPr>
          <p:spPr>
            <a:xfrm>
              <a:off x="4951688" y="5093649"/>
              <a:ext cx="478567" cy="47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1667">
                  <a:srgbClr val="067FC9"/>
                </a:gs>
                <a:gs pos="100000">
                  <a:srgbClr val="00B2CA"/>
                </a:gs>
              </a:gsLst>
              <a:lin ang="0" scaled="0"/>
            </a:gradFill>
            <a:ln w="38100" cap="flat">
              <a:solidFill>
                <a:sysClr val="window" lastClr="FFFFFF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9051" tIns="19051" rIns="19051" bIns="19051" numCol="1" anchor="ctr">
              <a:noAutofit/>
            </a:bodyPr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35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Text Placeholder 4"/>
            <p:cNvSpPr txBox="1"/>
            <p:nvPr/>
          </p:nvSpPr>
          <p:spPr>
            <a:xfrm>
              <a:off x="5058733" y="5237448"/>
              <a:ext cx="257140" cy="30905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600" b="1" dirty="0">
                  <a:solidFill>
                    <a:srgbClr val="FCFC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id-ID" sz="1600" b="1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1654"/>
            <p:cNvSpPr/>
            <p:nvPr/>
          </p:nvSpPr>
          <p:spPr>
            <a:xfrm>
              <a:off x="5077639" y="4236586"/>
              <a:ext cx="179764" cy="179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1218565"/>
              <a:endParaRPr sz="173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6" grpId="0"/>
      <p:bldP spid="51" grpId="0"/>
      <p:bldP spid="53" grpId="0"/>
      <p:bldP spid="55" grpId="0"/>
      <p:bldP spid="60" grpId="0" animBg="1"/>
      <p:bldP spid="61" grpId="0" animBg="1"/>
      <p:bldP spid="62" grpId="0"/>
      <p:bldP spid="67" grpId="0"/>
      <p:bldP spid="72" grpId="0"/>
      <p:bldP spid="76" grpId="0"/>
      <p:bldP spid="50" grpId="0"/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3596847" y="2858933"/>
            <a:ext cx="4998307" cy="2553071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78748" y="4743625"/>
            <a:ext cx="964236" cy="1418629"/>
            <a:chOff x="3492985" y="4720558"/>
            <a:chExt cx="964236" cy="1418629"/>
          </a:xfrm>
        </p:grpSpPr>
        <p:sp>
          <p:nvSpPr>
            <p:cNvPr id="56" name="圆角矩形 55"/>
            <p:cNvSpPr/>
            <p:nvPr/>
          </p:nvSpPr>
          <p:spPr>
            <a:xfrm rot="2700000">
              <a:off x="3361370" y="5043337"/>
              <a:ext cx="1418629" cy="77307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492985" y="4841955"/>
              <a:ext cx="647270" cy="64727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ea"/>
                <a:ea typeface="+mj-ea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 rot="2700000">
              <a:off x="3441715" y="5111650"/>
              <a:ext cx="1248278" cy="6163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556392" y="4905362"/>
              <a:ext cx="520456" cy="520456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592520" y="4951891"/>
              <a:ext cx="516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640471" y="4710009"/>
            <a:ext cx="2706574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5089121" y="3732014"/>
            <a:ext cx="2013759" cy="3215014"/>
            <a:chOff x="5089121" y="2734445"/>
            <a:chExt cx="2013758" cy="3215014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089121" y="2734445"/>
              <a:ext cx="2013758" cy="3215014"/>
              <a:chOff x="2628900" y="0"/>
              <a:chExt cx="3924300" cy="6265240"/>
            </a:xfrm>
          </p:grpSpPr>
          <p:sp>
            <p:nvSpPr>
              <p:cNvPr id="131" name="圆角矩形 130"/>
              <p:cNvSpPr/>
              <p:nvPr/>
            </p:nvSpPr>
            <p:spPr>
              <a:xfrm>
                <a:off x="4210045" y="6028873"/>
                <a:ext cx="762006" cy="217714"/>
              </a:xfrm>
              <a:prstGeom prst="roundRect">
                <a:avLst/>
              </a:prstGeom>
              <a:gradFill>
                <a:gsLst>
                  <a:gs pos="53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2" name="任意多边形 131"/>
              <p:cNvSpPr/>
              <p:nvPr/>
            </p:nvSpPr>
            <p:spPr>
              <a:xfrm rot="18900000">
                <a:off x="3939602" y="4936160"/>
                <a:ext cx="1302892" cy="1329080"/>
              </a:xfrm>
              <a:custGeom>
                <a:avLst/>
                <a:gdLst>
                  <a:gd name="connsiteX0" fmla="*/ 221518 w 1329080"/>
                  <a:gd name="connsiteY0" fmla="*/ 0 h 1329080"/>
                  <a:gd name="connsiteX1" fmla="*/ 1329080 w 1329080"/>
                  <a:gd name="connsiteY1" fmla="*/ 1107563 h 1329080"/>
                  <a:gd name="connsiteX2" fmla="*/ 1107563 w 1329080"/>
                  <a:gd name="connsiteY2" fmla="*/ 1329080 h 1329080"/>
                  <a:gd name="connsiteX3" fmla="*/ 543947 w 1329080"/>
                  <a:gd name="connsiteY3" fmla="*/ 1329080 h 1329080"/>
                  <a:gd name="connsiteX4" fmla="*/ 0 w 1329080"/>
                  <a:gd name="connsiteY4" fmla="*/ 785133 h 1329080"/>
                  <a:gd name="connsiteX5" fmla="*/ 0 w 1329080"/>
                  <a:gd name="connsiteY5" fmla="*/ 221518 h 1329080"/>
                  <a:gd name="connsiteX6" fmla="*/ 221518 w 1329080"/>
                  <a:gd name="connsiteY6" fmla="*/ 0 h 1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9080" h="1329080">
                    <a:moveTo>
                      <a:pt x="221518" y="0"/>
                    </a:moveTo>
                    <a:lnTo>
                      <a:pt x="1329080" y="1107563"/>
                    </a:lnTo>
                    <a:cubicBezTo>
                      <a:pt x="1329080" y="1229903"/>
                      <a:pt x="1229903" y="1329080"/>
                      <a:pt x="1107563" y="1329080"/>
                    </a:cubicBezTo>
                    <a:lnTo>
                      <a:pt x="543947" y="1329080"/>
                    </a:lnTo>
                    <a:lnTo>
                      <a:pt x="0" y="785133"/>
                    </a:lnTo>
                    <a:lnTo>
                      <a:pt x="0" y="221518"/>
                    </a:lnTo>
                    <a:cubicBezTo>
                      <a:pt x="0" y="99177"/>
                      <a:pt x="99177" y="0"/>
                      <a:pt x="221518" y="0"/>
                    </a:cubicBezTo>
                    <a:close/>
                  </a:path>
                </a:pathLst>
              </a:custGeom>
              <a:gradFill>
                <a:gsLst>
                  <a:gs pos="48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  <a:alpha val="82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任意多边形 132"/>
              <p:cNvSpPr/>
              <p:nvPr/>
            </p:nvSpPr>
            <p:spPr>
              <a:xfrm>
                <a:off x="3748087" y="4667248"/>
                <a:ext cx="1685925" cy="933452"/>
              </a:xfrm>
              <a:custGeom>
                <a:avLst/>
                <a:gdLst>
                  <a:gd name="connsiteX0" fmla="*/ 0 w 1685925"/>
                  <a:gd name="connsiteY0" fmla="*/ 0 h 933452"/>
                  <a:gd name="connsiteX1" fmla="*/ 1685925 w 1685925"/>
                  <a:gd name="connsiteY1" fmla="*/ 0 h 933452"/>
                  <a:gd name="connsiteX2" fmla="*/ 1685925 w 1685925"/>
                  <a:gd name="connsiteY2" fmla="*/ 933452 h 933452"/>
                  <a:gd name="connsiteX3" fmla="*/ 0 w 1685925"/>
                  <a:gd name="connsiteY3" fmla="*/ 933452 h 93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925" h="933452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933452"/>
                    </a:lnTo>
                    <a:lnTo>
                      <a:pt x="0" y="933452"/>
                    </a:lnTo>
                    <a:close/>
                  </a:path>
                </a:pathLst>
              </a:custGeom>
              <a:gradFill>
                <a:gsLst>
                  <a:gs pos="88000">
                    <a:schemeClr val="bg1">
                      <a:lumMod val="75000"/>
                    </a:schemeClr>
                  </a:gs>
                  <a:gs pos="51000">
                    <a:schemeClr val="bg1">
                      <a:lumMod val="65000"/>
                    </a:schemeClr>
                  </a:gs>
                  <a:gs pos="64000">
                    <a:schemeClr val="bg1">
                      <a:lumMod val="85000"/>
                    </a:schemeClr>
                  </a:gs>
                  <a:gs pos="76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  <a:gs pos="3000">
                    <a:schemeClr val="bg1">
                      <a:lumMod val="6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圆角矩形 133"/>
              <p:cNvSpPr/>
              <p:nvPr/>
            </p:nvSpPr>
            <p:spPr>
              <a:xfrm rot="-300000">
                <a:off x="3745777" y="5473848"/>
                <a:ext cx="1674823" cy="82848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圆角矩形 134"/>
              <p:cNvSpPr/>
              <p:nvPr/>
            </p:nvSpPr>
            <p:spPr>
              <a:xfrm rot="-300000">
                <a:off x="3745777" y="5003011"/>
                <a:ext cx="1674823" cy="78828"/>
              </a:xfrm>
              <a:prstGeom prst="roundRect">
                <a:avLst>
                  <a:gd name="adj" fmla="val 18590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圆角矩形 135"/>
              <p:cNvSpPr/>
              <p:nvPr/>
            </p:nvSpPr>
            <p:spPr>
              <a:xfrm rot="-300000">
                <a:off x="3745777" y="5169689"/>
                <a:ext cx="1674823" cy="78828"/>
              </a:xfrm>
              <a:prstGeom prst="roundRect">
                <a:avLst>
                  <a:gd name="adj" fmla="val 1062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圆角矩形 136"/>
              <p:cNvSpPr/>
              <p:nvPr/>
            </p:nvSpPr>
            <p:spPr>
              <a:xfrm rot="-300000">
                <a:off x="3745777" y="5338507"/>
                <a:ext cx="1674823" cy="78828"/>
              </a:xfrm>
              <a:prstGeom prst="roundRect">
                <a:avLst>
                  <a:gd name="adj" fmla="val 14265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任意多边形 137"/>
              <p:cNvSpPr/>
              <p:nvPr/>
            </p:nvSpPr>
            <p:spPr>
              <a:xfrm>
                <a:off x="2628900" y="0"/>
                <a:ext cx="3924300" cy="4667248"/>
              </a:xfrm>
              <a:custGeom>
                <a:avLst/>
                <a:gdLst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769902 w 3924300"/>
                  <a:gd name="connsiteY3" fmla="*/ 2726328 h 4667248"/>
                  <a:gd name="connsiteX4" fmla="*/ 3802289 w 3924300"/>
                  <a:gd name="connsiteY4" fmla="*/ 2740482 h 4667248"/>
                  <a:gd name="connsiteX5" fmla="*/ 3076575 w 3924300"/>
                  <a:gd name="connsiteY5" fmla="*/ 4362442 h 4667248"/>
                  <a:gd name="connsiteX6" fmla="*/ 2771769 w 3924300"/>
                  <a:gd name="connsiteY6" fmla="*/ 4667248 h 4667248"/>
                  <a:gd name="connsiteX7" fmla="*/ 1152531 w 3924300"/>
                  <a:gd name="connsiteY7" fmla="*/ 4667248 h 4667248"/>
                  <a:gd name="connsiteX8" fmla="*/ 847725 w 3924300"/>
                  <a:gd name="connsiteY8" fmla="*/ 4362442 h 4667248"/>
                  <a:gd name="connsiteX9" fmla="*/ 165554 w 3924300"/>
                  <a:gd name="connsiteY9" fmla="*/ 2765883 h 4667248"/>
                  <a:gd name="connsiteX10" fmla="*/ 172070 w 3924300"/>
                  <a:gd name="connsiteY10" fmla="*/ 2763013 h 4667248"/>
                  <a:gd name="connsiteX11" fmla="*/ 154196 w 3924300"/>
                  <a:gd name="connsiteY11" fmla="*/ 2725908 h 4667248"/>
                  <a:gd name="connsiteX12" fmla="*/ 0 w 3924300"/>
                  <a:gd name="connsiteY12" fmla="*/ 1962150 h 4667248"/>
                  <a:gd name="connsiteX13" fmla="*/ 1962150 w 3924300"/>
                  <a:gd name="connsiteY13" fmla="*/ 0 h 4667248"/>
                  <a:gd name="connsiteX0-1" fmla="*/ 1962150 w 3924300"/>
                  <a:gd name="connsiteY0-2" fmla="*/ 0 h 4667248"/>
                  <a:gd name="connsiteX1-3" fmla="*/ 3924300 w 3924300"/>
                  <a:gd name="connsiteY1-4" fmla="*/ 1962150 h 4667248"/>
                  <a:gd name="connsiteX2-5" fmla="*/ 3770105 w 3924300"/>
                  <a:gd name="connsiteY2-6" fmla="*/ 2725908 h 4667248"/>
                  <a:gd name="connsiteX3-7" fmla="*/ 3802289 w 3924300"/>
                  <a:gd name="connsiteY3-8" fmla="*/ 2740482 h 4667248"/>
                  <a:gd name="connsiteX4-9" fmla="*/ 3076575 w 3924300"/>
                  <a:gd name="connsiteY4-10" fmla="*/ 4362442 h 4667248"/>
                  <a:gd name="connsiteX5-11" fmla="*/ 2771769 w 3924300"/>
                  <a:gd name="connsiteY5-12" fmla="*/ 4667248 h 4667248"/>
                  <a:gd name="connsiteX6-13" fmla="*/ 1152531 w 3924300"/>
                  <a:gd name="connsiteY6-14" fmla="*/ 4667248 h 4667248"/>
                  <a:gd name="connsiteX7-15" fmla="*/ 847725 w 3924300"/>
                  <a:gd name="connsiteY7-16" fmla="*/ 4362442 h 4667248"/>
                  <a:gd name="connsiteX8-17" fmla="*/ 165554 w 3924300"/>
                  <a:gd name="connsiteY8-18" fmla="*/ 2765883 h 4667248"/>
                  <a:gd name="connsiteX9-19" fmla="*/ 172070 w 3924300"/>
                  <a:gd name="connsiteY9-20" fmla="*/ 2763013 h 4667248"/>
                  <a:gd name="connsiteX10-21" fmla="*/ 154196 w 3924300"/>
                  <a:gd name="connsiteY10-22" fmla="*/ 2725908 h 4667248"/>
                  <a:gd name="connsiteX11-23" fmla="*/ 0 w 3924300"/>
                  <a:gd name="connsiteY11-24" fmla="*/ 1962150 h 4667248"/>
                  <a:gd name="connsiteX12-25" fmla="*/ 1962150 w 3924300"/>
                  <a:gd name="connsiteY12-26" fmla="*/ 0 h 4667248"/>
                  <a:gd name="connsiteX0-27" fmla="*/ 1962150 w 3924300"/>
                  <a:gd name="connsiteY0-28" fmla="*/ 0 h 4667248"/>
                  <a:gd name="connsiteX1-29" fmla="*/ 3924300 w 3924300"/>
                  <a:gd name="connsiteY1-30" fmla="*/ 1962150 h 4667248"/>
                  <a:gd name="connsiteX2-31" fmla="*/ 3770105 w 3924300"/>
                  <a:gd name="connsiteY2-32" fmla="*/ 2725908 h 4667248"/>
                  <a:gd name="connsiteX3-33" fmla="*/ 3076575 w 3924300"/>
                  <a:gd name="connsiteY3-34" fmla="*/ 4362442 h 4667248"/>
                  <a:gd name="connsiteX4-35" fmla="*/ 2771769 w 3924300"/>
                  <a:gd name="connsiteY4-36" fmla="*/ 4667248 h 4667248"/>
                  <a:gd name="connsiteX5-37" fmla="*/ 1152531 w 3924300"/>
                  <a:gd name="connsiteY5-38" fmla="*/ 4667248 h 4667248"/>
                  <a:gd name="connsiteX6-39" fmla="*/ 847725 w 3924300"/>
                  <a:gd name="connsiteY6-40" fmla="*/ 4362442 h 4667248"/>
                  <a:gd name="connsiteX7-41" fmla="*/ 165554 w 3924300"/>
                  <a:gd name="connsiteY7-42" fmla="*/ 2765883 h 4667248"/>
                  <a:gd name="connsiteX8-43" fmla="*/ 172070 w 3924300"/>
                  <a:gd name="connsiteY8-44" fmla="*/ 2763013 h 4667248"/>
                  <a:gd name="connsiteX9-45" fmla="*/ 154196 w 3924300"/>
                  <a:gd name="connsiteY9-46" fmla="*/ 2725908 h 4667248"/>
                  <a:gd name="connsiteX10-47" fmla="*/ 0 w 3924300"/>
                  <a:gd name="connsiteY10-48" fmla="*/ 1962150 h 4667248"/>
                  <a:gd name="connsiteX11-49" fmla="*/ 1962150 w 3924300"/>
                  <a:gd name="connsiteY11-50" fmla="*/ 0 h 4667248"/>
                  <a:gd name="connsiteX0-51" fmla="*/ 1962150 w 3924300"/>
                  <a:gd name="connsiteY0-52" fmla="*/ 0 h 4667248"/>
                  <a:gd name="connsiteX1-53" fmla="*/ 3924300 w 3924300"/>
                  <a:gd name="connsiteY1-54" fmla="*/ 1962150 h 4667248"/>
                  <a:gd name="connsiteX2-55" fmla="*/ 3770105 w 3924300"/>
                  <a:gd name="connsiteY2-56" fmla="*/ 2725908 h 4667248"/>
                  <a:gd name="connsiteX3-57" fmla="*/ 3076575 w 3924300"/>
                  <a:gd name="connsiteY3-58" fmla="*/ 4362442 h 4667248"/>
                  <a:gd name="connsiteX4-59" fmla="*/ 2771769 w 3924300"/>
                  <a:gd name="connsiteY4-60" fmla="*/ 4667248 h 4667248"/>
                  <a:gd name="connsiteX5-61" fmla="*/ 1152531 w 3924300"/>
                  <a:gd name="connsiteY5-62" fmla="*/ 4667248 h 4667248"/>
                  <a:gd name="connsiteX6-63" fmla="*/ 847725 w 3924300"/>
                  <a:gd name="connsiteY6-64" fmla="*/ 4362442 h 4667248"/>
                  <a:gd name="connsiteX7-65" fmla="*/ 165554 w 3924300"/>
                  <a:gd name="connsiteY7-66" fmla="*/ 2765883 h 4667248"/>
                  <a:gd name="connsiteX8-67" fmla="*/ 172070 w 3924300"/>
                  <a:gd name="connsiteY8-68" fmla="*/ 2763013 h 4667248"/>
                  <a:gd name="connsiteX9-69" fmla="*/ 154196 w 3924300"/>
                  <a:gd name="connsiteY9-70" fmla="*/ 2725908 h 4667248"/>
                  <a:gd name="connsiteX10-71" fmla="*/ 0 w 3924300"/>
                  <a:gd name="connsiteY10-72" fmla="*/ 1962150 h 4667248"/>
                  <a:gd name="connsiteX11-73" fmla="*/ 1962150 w 3924300"/>
                  <a:gd name="connsiteY11-74" fmla="*/ 0 h 4667248"/>
                  <a:gd name="connsiteX0-75" fmla="*/ 1962150 w 3924300"/>
                  <a:gd name="connsiteY0-76" fmla="*/ 0 h 4667248"/>
                  <a:gd name="connsiteX1-77" fmla="*/ 3924300 w 3924300"/>
                  <a:gd name="connsiteY1-78" fmla="*/ 1962150 h 4667248"/>
                  <a:gd name="connsiteX2-79" fmla="*/ 3770105 w 3924300"/>
                  <a:gd name="connsiteY2-80" fmla="*/ 2725908 h 4667248"/>
                  <a:gd name="connsiteX3-81" fmla="*/ 3076575 w 3924300"/>
                  <a:gd name="connsiteY3-82" fmla="*/ 4362442 h 4667248"/>
                  <a:gd name="connsiteX4-83" fmla="*/ 2771769 w 3924300"/>
                  <a:gd name="connsiteY4-84" fmla="*/ 4667248 h 4667248"/>
                  <a:gd name="connsiteX5-85" fmla="*/ 1152531 w 3924300"/>
                  <a:gd name="connsiteY5-86" fmla="*/ 4667248 h 4667248"/>
                  <a:gd name="connsiteX6-87" fmla="*/ 847725 w 3924300"/>
                  <a:gd name="connsiteY6-88" fmla="*/ 4362442 h 4667248"/>
                  <a:gd name="connsiteX7-89" fmla="*/ 165554 w 3924300"/>
                  <a:gd name="connsiteY7-90" fmla="*/ 2765883 h 4667248"/>
                  <a:gd name="connsiteX8-91" fmla="*/ 172070 w 3924300"/>
                  <a:gd name="connsiteY8-92" fmla="*/ 2763013 h 4667248"/>
                  <a:gd name="connsiteX9-93" fmla="*/ 154196 w 3924300"/>
                  <a:gd name="connsiteY9-94" fmla="*/ 2725908 h 4667248"/>
                  <a:gd name="connsiteX10-95" fmla="*/ 0 w 3924300"/>
                  <a:gd name="connsiteY10-96" fmla="*/ 1962150 h 4667248"/>
                  <a:gd name="connsiteX11-97" fmla="*/ 1962150 w 3924300"/>
                  <a:gd name="connsiteY11-98" fmla="*/ 0 h 46672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3924300" h="4667248">
                    <a:moveTo>
                      <a:pt x="1962150" y="0"/>
                    </a:moveTo>
                    <a:cubicBezTo>
                      <a:pt x="3045816" y="0"/>
                      <a:pt x="3924300" y="878484"/>
                      <a:pt x="3924300" y="1962150"/>
                    </a:cubicBezTo>
                    <a:cubicBezTo>
                      <a:pt x="3924300" y="2233067"/>
                      <a:pt x="3869395" y="2491159"/>
                      <a:pt x="3770105" y="2725908"/>
                    </a:cubicBezTo>
                    <a:cubicBezTo>
                      <a:pt x="3628818" y="3125957"/>
                      <a:pt x="3071514" y="3695985"/>
                      <a:pt x="3076575" y="4362442"/>
                    </a:cubicBezTo>
                    <a:cubicBezTo>
                      <a:pt x="3076575" y="4530782"/>
                      <a:pt x="2940109" y="4667248"/>
                      <a:pt x="2771769" y="4667248"/>
                    </a:cubicBezTo>
                    <a:lnTo>
                      <a:pt x="1152531" y="4667248"/>
                    </a:lnTo>
                    <a:cubicBezTo>
                      <a:pt x="984191" y="4667248"/>
                      <a:pt x="847725" y="4530782"/>
                      <a:pt x="847725" y="4362442"/>
                    </a:cubicBezTo>
                    <a:cubicBezTo>
                      <a:pt x="870101" y="3728807"/>
                      <a:pt x="388106" y="3288393"/>
                      <a:pt x="165554" y="2765883"/>
                    </a:cubicBezTo>
                    <a:lnTo>
                      <a:pt x="172070" y="2763013"/>
                    </a:lnTo>
                    <a:lnTo>
                      <a:pt x="154196" y="2725908"/>
                    </a:lnTo>
                    <a:cubicBezTo>
                      <a:pt x="54905" y="2491159"/>
                      <a:pt x="0" y="2233067"/>
                      <a:pt x="0" y="1962150"/>
                    </a:cubicBezTo>
                    <a:cubicBezTo>
                      <a:pt x="0" y="878484"/>
                      <a:pt x="878484" y="0"/>
                      <a:pt x="1962150" y="0"/>
                    </a:cubicBezTo>
                    <a:close/>
                  </a:path>
                </a:pathLst>
              </a:custGeom>
              <a:gradFill flip="none" rotWithShape="1">
                <a:gsLst>
                  <a:gs pos="82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圆角矩形 138"/>
              <p:cNvSpPr/>
              <p:nvPr/>
            </p:nvSpPr>
            <p:spPr>
              <a:xfrm>
                <a:off x="3710114" y="4705817"/>
                <a:ext cx="1788889" cy="326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1500">
                    <a:schemeClr val="bg1">
                      <a:lumMod val="85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圆角矩形 139"/>
              <p:cNvSpPr/>
              <p:nvPr/>
            </p:nvSpPr>
            <p:spPr>
              <a:xfrm rot="-300000">
                <a:off x="3667323" y="4909975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圆角矩形 140"/>
              <p:cNvSpPr/>
              <p:nvPr/>
            </p:nvSpPr>
            <p:spPr>
              <a:xfrm rot="-300000">
                <a:off x="3667323" y="5070121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2" name="圆角矩形 141"/>
              <p:cNvSpPr/>
              <p:nvPr/>
            </p:nvSpPr>
            <p:spPr>
              <a:xfrm rot="-300000">
                <a:off x="3667323" y="5236799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3" name="圆角矩形 142"/>
              <p:cNvSpPr/>
              <p:nvPr/>
            </p:nvSpPr>
            <p:spPr>
              <a:xfrm rot="-300000">
                <a:off x="3667323" y="5405617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4" name="圆角矩形 143"/>
              <p:cNvSpPr/>
              <p:nvPr/>
            </p:nvSpPr>
            <p:spPr>
              <a:xfrm rot="-300000">
                <a:off x="3667323" y="5540958"/>
                <a:ext cx="1831730" cy="8284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圆角矩形 144"/>
              <p:cNvSpPr/>
              <p:nvPr/>
            </p:nvSpPr>
            <p:spPr>
              <a:xfrm>
                <a:off x="4009769" y="5933116"/>
                <a:ext cx="1178588" cy="35135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圆角矩形 145"/>
              <p:cNvSpPr/>
              <p:nvPr/>
            </p:nvSpPr>
            <p:spPr>
              <a:xfrm>
                <a:off x="4201536" y="6135966"/>
                <a:ext cx="776005" cy="16227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5249800" y="2895223"/>
              <a:ext cx="1692399" cy="1675643"/>
              <a:chOff x="5245265" y="2863322"/>
              <a:chExt cx="1538545" cy="1523312"/>
            </a:xfrm>
          </p:grpSpPr>
          <p:grpSp>
            <p:nvGrpSpPr>
              <p:cNvPr id="120" name="Group 35"/>
              <p:cNvGrpSpPr>
                <a:grpSpLocks noChangeAspect="1"/>
              </p:cNvGrpSpPr>
              <p:nvPr/>
            </p:nvGrpSpPr>
            <p:grpSpPr bwMode="auto">
              <a:xfrm>
                <a:off x="5329506" y="2866005"/>
                <a:ext cx="1431612" cy="1388230"/>
                <a:chOff x="3477" y="1809"/>
                <a:chExt cx="726" cy="704"/>
              </a:xfrm>
              <a:solidFill>
                <a:schemeClr val="bg1">
                  <a:lumMod val="85000"/>
                  <a:alpha val="76000"/>
                </a:schemeClr>
              </a:solidFill>
            </p:grpSpPr>
            <p:sp>
              <p:nvSpPr>
                <p:cNvPr id="122" name="Freeform 36"/>
                <p:cNvSpPr/>
                <p:nvPr/>
              </p:nvSpPr>
              <p:spPr bwMode="auto">
                <a:xfrm>
                  <a:off x="3928" y="1833"/>
                  <a:ext cx="15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0 h 5"/>
                    <a:gd name="T4" fmla="*/ 0 w 6"/>
                    <a:gd name="T5" fmla="*/ 3 h 5"/>
                    <a:gd name="T6" fmla="*/ 0 w 6"/>
                    <a:gd name="T7" fmla="*/ 4 h 5"/>
                    <a:gd name="T8" fmla="*/ 0 w 6"/>
                    <a:gd name="T9" fmla="*/ 5 h 5"/>
                    <a:gd name="T10" fmla="*/ 1 w 6"/>
                    <a:gd name="T11" fmla="*/ 5 h 5"/>
                    <a:gd name="T12" fmla="*/ 5 w 6"/>
                    <a:gd name="T13" fmla="*/ 5 h 5"/>
                    <a:gd name="T14" fmla="*/ 6 w 6"/>
                    <a:gd name="T15" fmla="*/ 5 h 5"/>
                    <a:gd name="T16" fmla="*/ 6 w 6"/>
                    <a:gd name="T17" fmla="*/ 5 h 5"/>
                    <a:gd name="T18" fmla="*/ 6 w 6"/>
                    <a:gd name="T19" fmla="*/ 5 h 5"/>
                    <a:gd name="T20" fmla="*/ 6 w 6"/>
                    <a:gd name="T21" fmla="*/ 4 h 5"/>
                    <a:gd name="T22" fmla="*/ 6 w 6"/>
                    <a:gd name="T23" fmla="*/ 3 h 5"/>
                    <a:gd name="T24" fmla="*/ 6 w 6"/>
                    <a:gd name="T25" fmla="*/ 3 h 5"/>
                    <a:gd name="T26" fmla="*/ 5 w 6"/>
                    <a:gd name="T27" fmla="*/ 2 h 5"/>
                    <a:gd name="T28" fmla="*/ 5 w 6"/>
                    <a:gd name="T29" fmla="*/ 2 h 5"/>
                    <a:gd name="T30" fmla="*/ 5 w 6"/>
                    <a:gd name="T31" fmla="*/ 1 h 5"/>
                    <a:gd name="T32" fmla="*/ 5 w 6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19" rIns="91440" bIns="45719" numCol="1" anchor="t" anchorCtr="0" compatLnSpc="1"/>
                <a:lstStyle/>
                <a:p>
                  <a:endParaRPr lang="zh-CN" altLang="en-US" sz="1200">
                    <a:solidFill>
                      <a:prstClr val="black"/>
                    </a:solidFill>
                    <a:latin typeface="+mj-ea"/>
                    <a:ea typeface="+mj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3" name="Freeform 37"/>
                <p:cNvSpPr/>
                <p:nvPr/>
              </p:nvSpPr>
              <p:spPr bwMode="auto">
                <a:xfrm>
                  <a:off x="3928" y="1840"/>
                  <a:ext cx="34" cy="33"/>
                </a:xfrm>
                <a:custGeom>
                  <a:avLst/>
                  <a:gdLst>
                    <a:gd name="T0" fmla="*/ 7 w 14"/>
                    <a:gd name="T1" fmla="*/ 0 h 14"/>
                    <a:gd name="T2" fmla="*/ 6 w 14"/>
                    <a:gd name="T3" fmla="*/ 0 h 14"/>
                    <a:gd name="T4" fmla="*/ 6 w 14"/>
                    <a:gd name="T5" fmla="*/ 1 h 14"/>
                    <a:gd name="T6" fmla="*/ 6 w 14"/>
                    <a:gd name="T7" fmla="*/ 2 h 14"/>
                    <a:gd name="T8" fmla="*/ 6 w 14"/>
                    <a:gd name="T9" fmla="*/ 2 h 14"/>
                    <a:gd name="T10" fmla="*/ 6 w 14"/>
                    <a:gd name="T11" fmla="*/ 2 h 14"/>
                    <a:gd name="T12" fmla="*/ 5 w 14"/>
                    <a:gd name="T13" fmla="*/ 3 h 14"/>
                    <a:gd name="T14" fmla="*/ 5 w 14"/>
                    <a:gd name="T15" fmla="*/ 3 h 14"/>
                    <a:gd name="T16" fmla="*/ 4 w 14"/>
                    <a:gd name="T17" fmla="*/ 3 h 14"/>
                    <a:gd name="T18" fmla="*/ 4 w 14"/>
                    <a:gd name="T19" fmla="*/ 3 h 14"/>
                    <a:gd name="T20" fmla="*/ 3 w 14"/>
                    <a:gd name="T21" fmla="*/ 3 h 14"/>
                    <a:gd name="T22" fmla="*/ 3 w 14"/>
                    <a:gd name="T23" fmla="*/ 4 h 14"/>
                    <a:gd name="T24" fmla="*/ 3 w 14"/>
                    <a:gd name="T25" fmla="*/ 4 h 14"/>
                    <a:gd name="T26" fmla="*/ 3 w 14"/>
                    <a:gd name="T27" fmla="*/ 4 h 14"/>
                    <a:gd name="T28" fmla="*/ 3 w 14"/>
                    <a:gd name="T29" fmla="*/ 4 h 14"/>
                    <a:gd name="T30" fmla="*/ 2 w 14"/>
                    <a:gd name="T31" fmla="*/ 4 h 14"/>
                    <a:gd name="T32" fmla="*/ 1 w 14"/>
                    <a:gd name="T33" fmla="*/ 4 h 14"/>
                    <a:gd name="T34" fmla="*/ 0 w 14"/>
                    <a:gd name="T35" fmla="*/ 5 h 14"/>
                    <a:gd name="T36" fmla="*/ 0 w 14"/>
                    <a:gd name="T37" fmla="*/ 6 h 14"/>
                    <a:gd name="T38" fmla="*/ 0 w 14"/>
                    <a:gd name="T39" fmla="*/ 6 h 14"/>
                    <a:gd name="T40" fmla="*/ 0 w 14"/>
                    <a:gd name="T41" fmla="*/ 9 h 14"/>
                    <a:gd name="T42" fmla="*/ 1 w 14"/>
                    <a:gd name="T43" fmla="*/ 9 h 14"/>
                    <a:gd name="T44" fmla="*/ 1 w 14"/>
                    <a:gd name="T45" fmla="*/ 9 h 14"/>
                    <a:gd name="T46" fmla="*/ 1 w 14"/>
                    <a:gd name="T47" fmla="*/ 9 h 14"/>
                    <a:gd name="T48" fmla="*/ 1 w 14"/>
                    <a:gd name="T49" fmla="*/ 9 h 14"/>
                    <a:gd name="T50" fmla="*/ 1 w 14"/>
                    <a:gd name="T51" fmla="*/ 11 h 14"/>
                    <a:gd name="T52" fmla="*/ 2 w 14"/>
                    <a:gd name="T53" fmla="*/ 11 h 14"/>
                    <a:gd name="T54" fmla="*/ 3 w 14"/>
                    <a:gd name="T55" fmla="*/ 11 h 14"/>
                    <a:gd name="T56" fmla="*/ 3 w 14"/>
                    <a:gd name="T57" fmla="*/ 11 h 14"/>
                    <a:gd name="T58" fmla="*/ 3 w 14"/>
                    <a:gd name="T59" fmla="*/ 11 h 14"/>
                    <a:gd name="T60" fmla="*/ 3 w 14"/>
                    <a:gd name="T61" fmla="*/ 13 h 14"/>
                    <a:gd name="T62" fmla="*/ 5 w 14"/>
                    <a:gd name="T63" fmla="*/ 13 h 14"/>
                    <a:gd name="T64" fmla="*/ 6 w 14"/>
                    <a:gd name="T65" fmla="*/ 14 h 14"/>
                    <a:gd name="T66" fmla="*/ 7 w 14"/>
                    <a:gd name="T67" fmla="*/ 14 h 14"/>
                    <a:gd name="T68" fmla="*/ 9 w 14"/>
                    <a:gd name="T69" fmla="*/ 13 h 14"/>
                    <a:gd name="T70" fmla="*/ 10 w 14"/>
                    <a:gd name="T71" fmla="*/ 13 h 14"/>
                    <a:gd name="T72" fmla="*/ 10 w 14"/>
                    <a:gd name="T73" fmla="*/ 12 h 14"/>
                    <a:gd name="T74" fmla="*/ 11 w 14"/>
                    <a:gd name="T75" fmla="*/ 12 h 14"/>
                    <a:gd name="T76" fmla="*/ 12 w 14"/>
                    <a:gd name="T77" fmla="*/ 12 h 14"/>
                    <a:gd name="T78" fmla="*/ 13 w 14"/>
                    <a:gd name="T79" fmla="*/ 8 h 14"/>
                    <a:gd name="T80" fmla="*/ 13 w 14"/>
                    <a:gd name="T81" fmla="*/ 7 h 14"/>
                    <a:gd name="T82" fmla="*/ 12 w 14"/>
                    <a:gd name="T83" fmla="*/ 5 h 14"/>
                    <a:gd name="T84" fmla="*/ 12 w 14"/>
                    <a:gd name="T85" fmla="*/ 5 h 14"/>
                    <a:gd name="T86" fmla="*/ 12 w 14"/>
                    <a:gd name="T87" fmla="*/ 5 h 14"/>
                    <a:gd name="T88" fmla="*/ 13 w 14"/>
                    <a:gd name="T89" fmla="*/ 4 h 14"/>
                    <a:gd name="T90" fmla="*/ 13 w 14"/>
                    <a:gd name="T91" fmla="*/ 2 h 14"/>
                    <a:gd name="T92" fmla="*/ 13 w 14"/>
                    <a:gd name="T93" fmla="*/ 2 h 14"/>
                    <a:gd name="T94" fmla="*/ 12 w 14"/>
                    <a:gd name="T95" fmla="*/ 2 h 14"/>
                    <a:gd name="T96" fmla="*/ 12 w 14"/>
                    <a:gd name="T97" fmla="*/ 1 h 14"/>
                    <a:gd name="T98" fmla="*/ 11 w 14"/>
                    <a:gd name="T99" fmla="*/ 1 h 14"/>
                    <a:gd name="T100" fmla="*/ 8 w 14"/>
                    <a:gd name="T101" fmla="*/ 0 h 14"/>
                    <a:gd name="T102" fmla="*/ 8 w 14"/>
                    <a:gd name="T103" fmla="*/ 0 h 14"/>
                    <a:gd name="T104" fmla="*/ 7 w 14"/>
                    <a:gd name="T105" fmla="*/ 0 h 14"/>
                    <a:gd name="T106" fmla="*/ 7 w 14"/>
                    <a:gd name="T107" fmla="*/ 0 h 14"/>
                    <a:gd name="T108" fmla="*/ 7 w 14"/>
                    <a:gd name="T10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4" y="9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19" rIns="91440" bIns="45719" numCol="1" anchor="t" anchorCtr="0" compatLnSpc="1"/>
                <a:lstStyle/>
                <a:p>
                  <a:endParaRPr lang="zh-CN" altLang="en-US" sz="1200">
                    <a:solidFill>
                      <a:prstClr val="black"/>
                    </a:solidFill>
                    <a:latin typeface="+mj-ea"/>
                    <a:ea typeface="+mj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4" name="Freeform 38"/>
                <p:cNvSpPr/>
                <p:nvPr/>
              </p:nvSpPr>
              <p:spPr bwMode="auto">
                <a:xfrm>
                  <a:off x="3959" y="1847"/>
                  <a:ext cx="22" cy="19"/>
                </a:xfrm>
                <a:custGeom>
                  <a:avLst/>
                  <a:gdLst>
                    <a:gd name="T0" fmla="*/ 4 w 9"/>
                    <a:gd name="T1" fmla="*/ 0 h 8"/>
                    <a:gd name="T2" fmla="*/ 0 w 9"/>
                    <a:gd name="T3" fmla="*/ 1 h 8"/>
                    <a:gd name="T4" fmla="*/ 0 w 9"/>
                    <a:gd name="T5" fmla="*/ 2 h 8"/>
                    <a:gd name="T6" fmla="*/ 1 w 9"/>
                    <a:gd name="T7" fmla="*/ 3 h 8"/>
                    <a:gd name="T8" fmla="*/ 2 w 9"/>
                    <a:gd name="T9" fmla="*/ 4 h 8"/>
                    <a:gd name="T10" fmla="*/ 3 w 9"/>
                    <a:gd name="T11" fmla="*/ 5 h 8"/>
                    <a:gd name="T12" fmla="*/ 3 w 9"/>
                    <a:gd name="T13" fmla="*/ 6 h 8"/>
                    <a:gd name="T14" fmla="*/ 4 w 9"/>
                    <a:gd name="T15" fmla="*/ 6 h 8"/>
                    <a:gd name="T16" fmla="*/ 4 w 9"/>
                    <a:gd name="T17" fmla="*/ 6 h 8"/>
                    <a:gd name="T18" fmla="*/ 4 w 9"/>
                    <a:gd name="T19" fmla="*/ 7 h 8"/>
                    <a:gd name="T20" fmla="*/ 4 w 9"/>
                    <a:gd name="T21" fmla="*/ 7 h 8"/>
                    <a:gd name="T22" fmla="*/ 6 w 9"/>
                    <a:gd name="T23" fmla="*/ 7 h 8"/>
                    <a:gd name="T24" fmla="*/ 6 w 9"/>
                    <a:gd name="T25" fmla="*/ 8 h 8"/>
                    <a:gd name="T26" fmla="*/ 9 w 9"/>
                    <a:gd name="T27" fmla="*/ 6 h 8"/>
                    <a:gd name="T28" fmla="*/ 9 w 9"/>
                    <a:gd name="T29" fmla="*/ 3 h 8"/>
                    <a:gd name="T30" fmla="*/ 9 w 9"/>
                    <a:gd name="T31" fmla="*/ 2 h 8"/>
                    <a:gd name="T32" fmla="*/ 9 w 9"/>
                    <a:gd name="T33" fmla="*/ 1 h 8"/>
                    <a:gd name="T34" fmla="*/ 8 w 9"/>
                    <a:gd name="T35" fmla="*/ 1 h 8"/>
                    <a:gd name="T36" fmla="*/ 7 w 9"/>
                    <a:gd name="T37" fmla="*/ 1 h 8"/>
                    <a:gd name="T38" fmla="*/ 7 w 9"/>
                    <a:gd name="T39" fmla="*/ 1 h 8"/>
                    <a:gd name="T40" fmla="*/ 7 w 9"/>
                    <a:gd name="T41" fmla="*/ 1 h 8"/>
                    <a:gd name="T42" fmla="*/ 8 w 9"/>
                    <a:gd name="T43" fmla="*/ 0 h 8"/>
                    <a:gd name="T44" fmla="*/ 7 w 9"/>
                    <a:gd name="T45" fmla="*/ 0 h 8"/>
                    <a:gd name="T46" fmla="*/ 5 w 9"/>
                    <a:gd name="T47" fmla="*/ 0 h 8"/>
                    <a:gd name="T48" fmla="*/ 4 w 9"/>
                    <a:gd name="T4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" h="8">
                      <a:moveTo>
                        <a:pt x="4" y="0"/>
                      </a:move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8" y="7"/>
                        <a:pt x="9" y="6"/>
                      </a:cubicBezTo>
                      <a:cubicBezTo>
                        <a:pt x="9" y="5"/>
                        <a:pt x="9" y="4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19" rIns="91440" bIns="45719" numCol="1" anchor="t" anchorCtr="0" compatLnSpc="1"/>
                <a:lstStyle/>
                <a:p>
                  <a:endParaRPr lang="zh-CN" altLang="en-US" sz="1200">
                    <a:solidFill>
                      <a:prstClr val="black"/>
                    </a:solidFill>
                    <a:latin typeface="+mj-ea"/>
                    <a:ea typeface="+mj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5" name="Freeform 39"/>
                <p:cNvSpPr/>
                <p:nvPr/>
              </p:nvSpPr>
              <p:spPr bwMode="auto">
                <a:xfrm>
                  <a:off x="3959" y="1864"/>
                  <a:ext cx="22" cy="14"/>
                </a:xfrm>
                <a:custGeom>
                  <a:avLst/>
                  <a:gdLst>
                    <a:gd name="T0" fmla="*/ 6 w 9"/>
                    <a:gd name="T1" fmla="*/ 0 h 6"/>
                    <a:gd name="T2" fmla="*/ 4 w 9"/>
                    <a:gd name="T3" fmla="*/ 0 h 6"/>
                    <a:gd name="T4" fmla="*/ 1 w 9"/>
                    <a:gd name="T5" fmla="*/ 0 h 6"/>
                    <a:gd name="T6" fmla="*/ 0 w 9"/>
                    <a:gd name="T7" fmla="*/ 1 h 6"/>
                    <a:gd name="T8" fmla="*/ 0 w 9"/>
                    <a:gd name="T9" fmla="*/ 2 h 6"/>
                    <a:gd name="T10" fmla="*/ 0 w 9"/>
                    <a:gd name="T11" fmla="*/ 2 h 6"/>
                    <a:gd name="T12" fmla="*/ 0 w 9"/>
                    <a:gd name="T13" fmla="*/ 5 h 6"/>
                    <a:gd name="T14" fmla="*/ 3 w 9"/>
                    <a:gd name="T15" fmla="*/ 5 h 6"/>
                    <a:gd name="T16" fmla="*/ 3 w 9"/>
                    <a:gd name="T17" fmla="*/ 6 h 6"/>
                    <a:gd name="T18" fmla="*/ 8 w 9"/>
                    <a:gd name="T19" fmla="*/ 6 h 6"/>
                    <a:gd name="T20" fmla="*/ 8 w 9"/>
                    <a:gd name="T21" fmla="*/ 6 h 6"/>
                    <a:gd name="T22" fmla="*/ 9 w 9"/>
                    <a:gd name="T23" fmla="*/ 6 h 6"/>
                    <a:gd name="T24" fmla="*/ 9 w 9"/>
                    <a:gd name="T25" fmla="*/ 5 h 6"/>
                    <a:gd name="T26" fmla="*/ 9 w 9"/>
                    <a:gd name="T27" fmla="*/ 5 h 6"/>
                    <a:gd name="T28" fmla="*/ 9 w 9"/>
                    <a:gd name="T29" fmla="*/ 3 h 6"/>
                    <a:gd name="T30" fmla="*/ 7 w 9"/>
                    <a:gd name="T31" fmla="*/ 2 h 6"/>
                    <a:gd name="T32" fmla="*/ 7 w 9"/>
                    <a:gd name="T33" fmla="*/ 2 h 6"/>
                    <a:gd name="T34" fmla="*/ 7 w 9"/>
                    <a:gd name="T35" fmla="*/ 2 h 6"/>
                    <a:gd name="T36" fmla="*/ 6 w 9"/>
                    <a:gd name="T37" fmla="*/ 2 h 6"/>
                    <a:gd name="T38" fmla="*/ 6 w 9"/>
                    <a:gd name="T39" fmla="*/ 1 h 6"/>
                    <a:gd name="T40" fmla="*/ 6 w 9"/>
                    <a:gd name="T41" fmla="*/ 1 h 6"/>
                    <a:gd name="T42" fmla="*/ 6 w 9"/>
                    <a:gd name="T4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" h="6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9" y="6"/>
                        <a:pt x="9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19" rIns="91440" bIns="45719" numCol="1" anchor="t" anchorCtr="0" compatLnSpc="1"/>
                <a:lstStyle/>
                <a:p>
                  <a:endParaRPr lang="zh-CN" altLang="en-US" sz="1200">
                    <a:solidFill>
                      <a:prstClr val="black"/>
                    </a:solidFill>
                    <a:latin typeface="+mj-ea"/>
                    <a:ea typeface="+mj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6" name="Freeform 40"/>
                <p:cNvSpPr/>
                <p:nvPr/>
              </p:nvSpPr>
              <p:spPr bwMode="auto">
                <a:xfrm>
                  <a:off x="3764" y="1809"/>
                  <a:ext cx="81" cy="57"/>
                </a:xfrm>
                <a:custGeom>
                  <a:avLst/>
                  <a:gdLst>
                    <a:gd name="T0" fmla="*/ 14 w 34"/>
                    <a:gd name="T1" fmla="*/ 1 h 24"/>
                    <a:gd name="T2" fmla="*/ 2 w 34"/>
                    <a:gd name="T3" fmla="*/ 2 h 24"/>
                    <a:gd name="T4" fmla="*/ 2 w 34"/>
                    <a:gd name="T5" fmla="*/ 5 h 24"/>
                    <a:gd name="T6" fmla="*/ 4 w 34"/>
                    <a:gd name="T7" fmla="*/ 6 h 24"/>
                    <a:gd name="T8" fmla="*/ 4 w 34"/>
                    <a:gd name="T9" fmla="*/ 9 h 24"/>
                    <a:gd name="T10" fmla="*/ 4 w 34"/>
                    <a:gd name="T11" fmla="*/ 12 h 24"/>
                    <a:gd name="T12" fmla="*/ 3 w 34"/>
                    <a:gd name="T13" fmla="*/ 13 h 24"/>
                    <a:gd name="T14" fmla="*/ 0 w 34"/>
                    <a:gd name="T15" fmla="*/ 15 h 24"/>
                    <a:gd name="T16" fmla="*/ 0 w 34"/>
                    <a:gd name="T17" fmla="*/ 18 h 24"/>
                    <a:gd name="T18" fmla="*/ 2 w 34"/>
                    <a:gd name="T19" fmla="*/ 20 h 24"/>
                    <a:gd name="T20" fmla="*/ 5 w 34"/>
                    <a:gd name="T21" fmla="*/ 24 h 24"/>
                    <a:gd name="T22" fmla="*/ 11 w 34"/>
                    <a:gd name="T23" fmla="*/ 24 h 24"/>
                    <a:gd name="T24" fmla="*/ 13 w 34"/>
                    <a:gd name="T25" fmla="*/ 22 h 24"/>
                    <a:gd name="T26" fmla="*/ 14 w 34"/>
                    <a:gd name="T27" fmla="*/ 19 h 24"/>
                    <a:gd name="T28" fmla="*/ 15 w 34"/>
                    <a:gd name="T29" fmla="*/ 18 h 24"/>
                    <a:gd name="T30" fmla="*/ 16 w 34"/>
                    <a:gd name="T31" fmla="*/ 18 h 24"/>
                    <a:gd name="T32" fmla="*/ 17 w 34"/>
                    <a:gd name="T33" fmla="*/ 18 h 24"/>
                    <a:gd name="T34" fmla="*/ 21 w 34"/>
                    <a:gd name="T35" fmla="*/ 17 h 24"/>
                    <a:gd name="T36" fmla="*/ 21 w 34"/>
                    <a:gd name="T37" fmla="*/ 16 h 24"/>
                    <a:gd name="T38" fmla="*/ 22 w 34"/>
                    <a:gd name="T39" fmla="*/ 16 h 24"/>
                    <a:gd name="T40" fmla="*/ 25 w 34"/>
                    <a:gd name="T41" fmla="*/ 14 h 24"/>
                    <a:gd name="T42" fmla="*/ 28 w 34"/>
                    <a:gd name="T43" fmla="*/ 14 h 24"/>
                    <a:gd name="T44" fmla="*/ 29 w 34"/>
                    <a:gd name="T45" fmla="*/ 12 h 24"/>
                    <a:gd name="T46" fmla="*/ 29 w 34"/>
                    <a:gd name="T47" fmla="*/ 12 h 24"/>
                    <a:gd name="T48" fmla="*/ 31 w 34"/>
                    <a:gd name="T49" fmla="*/ 11 h 24"/>
                    <a:gd name="T50" fmla="*/ 31 w 34"/>
                    <a:gd name="T51" fmla="*/ 9 h 24"/>
                    <a:gd name="T52" fmla="*/ 31 w 34"/>
                    <a:gd name="T53" fmla="*/ 7 h 24"/>
                    <a:gd name="T54" fmla="*/ 33 w 34"/>
                    <a:gd name="T55" fmla="*/ 5 h 24"/>
                    <a:gd name="T56" fmla="*/ 34 w 34"/>
                    <a:gd name="T57" fmla="*/ 3 h 24"/>
                    <a:gd name="T58" fmla="*/ 34 w 34"/>
                    <a:gd name="T59" fmla="*/ 2 h 24"/>
                    <a:gd name="T60" fmla="*/ 32 w 34"/>
                    <a:gd name="T61" fmla="*/ 0 h 24"/>
                    <a:gd name="T62" fmla="*/ 27 w 34"/>
                    <a:gd name="T6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24">
                      <a:moveTo>
                        <a:pt x="27" y="0"/>
                      </a:moveTo>
                      <a:cubicBezTo>
                        <a:pt x="23" y="0"/>
                        <a:pt x="18" y="0"/>
                        <a:pt x="14" y="1"/>
                      </a:cubicBezTo>
                      <a:cubicBezTo>
                        <a:pt x="10" y="1"/>
                        <a:pt x="6" y="2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5" y="11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2" y="14"/>
                        <a:pt x="2" y="14"/>
                        <a:pt x="1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1"/>
                        <a:pt x="4" y="22"/>
                        <a:pt x="5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3" y="24"/>
                        <a:pt x="13" y="23"/>
                        <a:pt x="13" y="22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0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8"/>
                        <a:pt x="21" y="18"/>
                        <a:pt x="21" y="17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6"/>
                        <a:pt x="23" y="16"/>
                        <a:pt x="24" y="15"/>
                      </a:cubicBezTo>
                      <a:cubicBezTo>
                        <a:pt x="24" y="15"/>
                        <a:pt x="25" y="14"/>
                        <a:pt x="25" y="14"/>
                      </a:cubicBezTo>
                      <a:cubicBezTo>
                        <a:pt x="25" y="14"/>
                        <a:pt x="26" y="14"/>
                        <a:pt x="26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3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31" y="12"/>
                        <a:pt x="31" y="11"/>
                      </a:cubicBezTo>
                      <a:cubicBezTo>
                        <a:pt x="32" y="11"/>
                        <a:pt x="32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2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5"/>
                        <a:pt x="34" y="3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1"/>
                        <a:pt x="34" y="1"/>
                        <a:pt x="33" y="1"/>
                      </a:cubicBezTo>
                      <a:cubicBezTo>
                        <a:pt x="33" y="0"/>
                        <a:pt x="33" y="0"/>
                        <a:pt x="32" y="0"/>
                      </a:cubicBez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9" y="0"/>
                        <a:pt x="28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19" rIns="91440" bIns="45719" numCol="1" anchor="t" anchorCtr="0" compatLnSpc="1"/>
                <a:lstStyle/>
                <a:p>
                  <a:endParaRPr lang="zh-CN" altLang="en-US" sz="1200">
                    <a:solidFill>
                      <a:prstClr val="black"/>
                    </a:solidFill>
                    <a:latin typeface="+mj-ea"/>
                    <a:ea typeface="+mj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7" name="Freeform 41"/>
                <p:cNvSpPr>
                  <a:spLocks noEditPoints="1"/>
                </p:cNvSpPr>
                <p:nvPr/>
              </p:nvSpPr>
              <p:spPr bwMode="auto">
                <a:xfrm>
                  <a:off x="3902" y="1838"/>
                  <a:ext cx="301" cy="585"/>
                </a:xfrm>
                <a:custGeom>
                  <a:avLst/>
                  <a:gdLst>
                    <a:gd name="T0" fmla="*/ 51 w 126"/>
                    <a:gd name="T1" fmla="*/ 38 h 245"/>
                    <a:gd name="T2" fmla="*/ 34 w 126"/>
                    <a:gd name="T3" fmla="*/ 3 h 245"/>
                    <a:gd name="T4" fmla="*/ 35 w 126"/>
                    <a:gd name="T5" fmla="*/ 9 h 245"/>
                    <a:gd name="T6" fmla="*/ 34 w 126"/>
                    <a:gd name="T7" fmla="*/ 18 h 245"/>
                    <a:gd name="T8" fmla="*/ 22 w 126"/>
                    <a:gd name="T9" fmla="*/ 26 h 245"/>
                    <a:gd name="T10" fmla="*/ 39 w 126"/>
                    <a:gd name="T11" fmla="*/ 42 h 245"/>
                    <a:gd name="T12" fmla="*/ 48 w 126"/>
                    <a:gd name="T13" fmla="*/ 45 h 245"/>
                    <a:gd name="T14" fmla="*/ 59 w 126"/>
                    <a:gd name="T15" fmla="*/ 54 h 245"/>
                    <a:gd name="T16" fmla="*/ 58 w 126"/>
                    <a:gd name="T17" fmla="*/ 43 h 245"/>
                    <a:gd name="T18" fmla="*/ 65 w 126"/>
                    <a:gd name="T19" fmla="*/ 49 h 245"/>
                    <a:gd name="T20" fmla="*/ 67 w 126"/>
                    <a:gd name="T21" fmla="*/ 34 h 245"/>
                    <a:gd name="T22" fmla="*/ 74 w 126"/>
                    <a:gd name="T23" fmla="*/ 44 h 245"/>
                    <a:gd name="T24" fmla="*/ 78 w 126"/>
                    <a:gd name="T25" fmla="*/ 55 h 245"/>
                    <a:gd name="T26" fmla="*/ 85 w 126"/>
                    <a:gd name="T27" fmla="*/ 56 h 245"/>
                    <a:gd name="T28" fmla="*/ 90 w 126"/>
                    <a:gd name="T29" fmla="*/ 63 h 245"/>
                    <a:gd name="T30" fmla="*/ 80 w 126"/>
                    <a:gd name="T31" fmla="*/ 65 h 245"/>
                    <a:gd name="T32" fmla="*/ 71 w 126"/>
                    <a:gd name="T33" fmla="*/ 66 h 245"/>
                    <a:gd name="T34" fmla="*/ 64 w 126"/>
                    <a:gd name="T35" fmla="*/ 63 h 245"/>
                    <a:gd name="T36" fmla="*/ 56 w 126"/>
                    <a:gd name="T37" fmla="*/ 58 h 245"/>
                    <a:gd name="T38" fmla="*/ 48 w 126"/>
                    <a:gd name="T39" fmla="*/ 53 h 245"/>
                    <a:gd name="T40" fmla="*/ 32 w 126"/>
                    <a:gd name="T41" fmla="*/ 54 h 245"/>
                    <a:gd name="T42" fmla="*/ 24 w 126"/>
                    <a:gd name="T43" fmla="*/ 58 h 245"/>
                    <a:gd name="T44" fmla="*/ 14 w 126"/>
                    <a:gd name="T45" fmla="*/ 72 h 245"/>
                    <a:gd name="T46" fmla="*/ 6 w 126"/>
                    <a:gd name="T47" fmla="*/ 80 h 245"/>
                    <a:gd name="T48" fmla="*/ 1 w 126"/>
                    <a:gd name="T49" fmla="*/ 96 h 245"/>
                    <a:gd name="T50" fmla="*/ 1 w 126"/>
                    <a:gd name="T51" fmla="*/ 109 h 245"/>
                    <a:gd name="T52" fmla="*/ 9 w 126"/>
                    <a:gd name="T53" fmla="*/ 120 h 245"/>
                    <a:gd name="T54" fmla="*/ 21 w 126"/>
                    <a:gd name="T55" fmla="*/ 132 h 245"/>
                    <a:gd name="T56" fmla="*/ 33 w 126"/>
                    <a:gd name="T57" fmla="*/ 138 h 245"/>
                    <a:gd name="T58" fmla="*/ 43 w 126"/>
                    <a:gd name="T59" fmla="*/ 139 h 245"/>
                    <a:gd name="T60" fmla="*/ 57 w 126"/>
                    <a:gd name="T61" fmla="*/ 135 h 245"/>
                    <a:gd name="T62" fmla="*/ 67 w 126"/>
                    <a:gd name="T63" fmla="*/ 140 h 245"/>
                    <a:gd name="T64" fmla="*/ 68 w 126"/>
                    <a:gd name="T65" fmla="*/ 153 h 245"/>
                    <a:gd name="T66" fmla="*/ 76 w 126"/>
                    <a:gd name="T67" fmla="*/ 168 h 245"/>
                    <a:gd name="T68" fmla="*/ 77 w 126"/>
                    <a:gd name="T69" fmla="*/ 181 h 245"/>
                    <a:gd name="T70" fmla="*/ 71 w 126"/>
                    <a:gd name="T71" fmla="*/ 194 h 245"/>
                    <a:gd name="T72" fmla="*/ 71 w 126"/>
                    <a:gd name="T73" fmla="*/ 214 h 245"/>
                    <a:gd name="T74" fmla="*/ 72 w 126"/>
                    <a:gd name="T75" fmla="*/ 234 h 245"/>
                    <a:gd name="T76" fmla="*/ 81 w 126"/>
                    <a:gd name="T77" fmla="*/ 242 h 245"/>
                    <a:gd name="T78" fmla="*/ 97 w 126"/>
                    <a:gd name="T79" fmla="*/ 232 h 245"/>
                    <a:gd name="T80" fmla="*/ 100 w 126"/>
                    <a:gd name="T81" fmla="*/ 221 h 245"/>
                    <a:gd name="T82" fmla="*/ 108 w 126"/>
                    <a:gd name="T83" fmla="*/ 206 h 245"/>
                    <a:gd name="T84" fmla="*/ 119 w 126"/>
                    <a:gd name="T85" fmla="*/ 181 h 245"/>
                    <a:gd name="T86" fmla="*/ 122 w 126"/>
                    <a:gd name="T87" fmla="*/ 158 h 245"/>
                    <a:gd name="T88" fmla="*/ 124 w 126"/>
                    <a:gd name="T89" fmla="*/ 142 h 245"/>
                    <a:gd name="T90" fmla="*/ 122 w 126"/>
                    <a:gd name="T91" fmla="*/ 116 h 245"/>
                    <a:gd name="T92" fmla="*/ 116 w 126"/>
                    <a:gd name="T93" fmla="*/ 107 h 245"/>
                    <a:gd name="T94" fmla="*/ 106 w 126"/>
                    <a:gd name="T95" fmla="*/ 90 h 245"/>
                    <a:gd name="T96" fmla="*/ 99 w 126"/>
                    <a:gd name="T97" fmla="*/ 76 h 245"/>
                    <a:gd name="T98" fmla="*/ 103 w 126"/>
                    <a:gd name="T99" fmla="*/ 82 h 245"/>
                    <a:gd name="T100" fmla="*/ 111 w 126"/>
                    <a:gd name="T101" fmla="*/ 95 h 245"/>
                    <a:gd name="T102" fmla="*/ 116 w 126"/>
                    <a:gd name="T103" fmla="*/ 105 h 245"/>
                    <a:gd name="T104" fmla="*/ 118 w 126"/>
                    <a:gd name="T105" fmla="*/ 84 h 245"/>
                    <a:gd name="T106" fmla="*/ 115 w 126"/>
                    <a:gd name="T107" fmla="*/ 77 h 245"/>
                    <a:gd name="T108" fmla="*/ 110 w 126"/>
                    <a:gd name="T109" fmla="*/ 69 h 245"/>
                    <a:gd name="T110" fmla="*/ 106 w 126"/>
                    <a:gd name="T111" fmla="*/ 62 h 245"/>
                    <a:gd name="T112" fmla="*/ 99 w 126"/>
                    <a:gd name="T113" fmla="*/ 52 h 245"/>
                    <a:gd name="T114" fmla="*/ 80 w 126"/>
                    <a:gd name="T115" fmla="*/ 31 h 245"/>
                    <a:gd name="T116" fmla="*/ 62 w 126"/>
                    <a:gd name="T117" fmla="*/ 17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6" h="245">
                      <a:moveTo>
                        <a:pt x="49" y="38"/>
                      </a:move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7" y="37"/>
                        <a:pt x="46" y="36"/>
                        <a:pt x="46" y="35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7" y="34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9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7"/>
                        <a:pt x="51" y="38"/>
                      </a:cubicBezTo>
                      <a:cubicBezTo>
                        <a:pt x="51" y="38"/>
                        <a:pt x="52" y="38"/>
                        <a:pt x="52" y="38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3" y="39"/>
                        <a:pt x="53" y="39"/>
                        <a:pt x="53" y="39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moveTo>
                        <a:pt x="34" y="0"/>
                      </a:move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3"/>
                        <a:pt x="35" y="14"/>
                        <a:pt x="36" y="14"/>
                      </a:cubicBezTo>
                      <a:cubicBezTo>
                        <a:pt x="37" y="15"/>
                        <a:pt x="37" y="15"/>
                        <a:pt x="38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6"/>
                        <a:pt x="38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3" y="19"/>
                        <a:pt x="32" y="19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1"/>
                        <a:pt x="25" y="21"/>
                        <a:pt x="24" y="22"/>
                      </a:cubicBezTo>
                      <a:cubicBezTo>
                        <a:pt x="24" y="23"/>
                        <a:pt x="23" y="23"/>
                        <a:pt x="23" y="24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2" y="25"/>
                        <a:pt x="22" y="26"/>
                        <a:pt x="22" y="26"/>
                      </a:cubicBezTo>
                      <a:cubicBezTo>
                        <a:pt x="21" y="26"/>
                        <a:pt x="21" y="27"/>
                        <a:pt x="20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1" y="31"/>
                        <a:pt x="23" y="33"/>
                        <a:pt x="25" y="34"/>
                      </a:cubicBezTo>
                      <a:cubicBezTo>
                        <a:pt x="25" y="35"/>
                        <a:pt x="26" y="36"/>
                        <a:pt x="27" y="36"/>
                      </a:cubicBezTo>
                      <a:cubicBezTo>
                        <a:pt x="29" y="39"/>
                        <a:pt x="31" y="42"/>
                        <a:pt x="31" y="45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4" y="46"/>
                        <a:pt x="34" y="44"/>
                        <a:pt x="34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40" y="42"/>
                        <a:pt x="40" y="41"/>
                      </a:cubicBezTo>
                      <a:cubicBezTo>
                        <a:pt x="40" y="41"/>
                        <a:pt x="41" y="40"/>
                        <a:pt x="41" y="40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42" y="40"/>
                        <a:pt x="42" y="40"/>
                        <a:pt x="42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41"/>
                        <a:pt x="43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5" y="42"/>
                        <a:pt x="45" y="42"/>
                        <a:pt x="46" y="42"/>
                      </a:cubicBezTo>
                      <a:cubicBezTo>
                        <a:pt x="46" y="42"/>
                        <a:pt x="46" y="43"/>
                        <a:pt x="46" y="43"/>
                      </a:cubicBezTo>
                      <a:cubicBezTo>
                        <a:pt x="47" y="44"/>
                        <a:pt x="47" y="44"/>
                        <a:pt x="47" y="44"/>
                      </a:cubicBezTo>
                      <a:cubicBezTo>
                        <a:pt x="47" y="44"/>
                        <a:pt x="47" y="45"/>
                        <a:pt x="48" y="45"/>
                      </a:cubicBez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6"/>
                        <a:pt x="52" y="46"/>
                        <a:pt x="53" y="47"/>
                      </a:cubicBezTo>
                      <a:cubicBezTo>
                        <a:pt x="54" y="47"/>
                        <a:pt x="54" y="48"/>
                        <a:pt x="54" y="48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60" y="52"/>
                        <a:pt x="60" y="52"/>
                        <a:pt x="60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59" y="44"/>
                        <a:pt x="59" y="44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cubicBezTo>
                        <a:pt x="58" y="43"/>
                        <a:pt x="57" y="43"/>
                        <a:pt x="56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5"/>
                        <a:pt x="62" y="46"/>
                        <a:pt x="62" y="46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4" y="48"/>
                        <a:pt x="64" y="48"/>
                        <a:pt x="64" y="48"/>
                      </a:cubicBezTo>
                      <a:cubicBezTo>
                        <a:pt x="65" y="48"/>
                        <a:pt x="65" y="48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6" y="50"/>
                        <a:pt x="66" y="50"/>
                        <a:pt x="67" y="50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50"/>
                        <a:pt x="68" y="50"/>
                        <a:pt x="69" y="49"/>
                      </a:cubicBezTo>
                      <a:cubicBezTo>
                        <a:pt x="69" y="49"/>
                        <a:pt x="69" y="49"/>
                        <a:pt x="69" y="48"/>
                      </a:cubicBezTo>
                      <a:cubicBezTo>
                        <a:pt x="69" y="48"/>
                        <a:pt x="69" y="48"/>
                        <a:pt x="69" y="48"/>
                      </a:cubicBezTo>
                      <a:cubicBezTo>
                        <a:pt x="70" y="47"/>
                        <a:pt x="70" y="46"/>
                        <a:pt x="70" y="44"/>
                      </a:cubicBezTo>
                      <a:cubicBezTo>
                        <a:pt x="70" y="42"/>
                        <a:pt x="69" y="40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37"/>
                        <a:pt x="66" y="37"/>
                        <a:pt x="66" y="36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6"/>
                        <a:pt x="66" y="35"/>
                        <a:pt x="66" y="35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8" y="34"/>
                        <a:pt x="69" y="35"/>
                        <a:pt x="70" y="35"/>
                      </a:cubicBezTo>
                      <a:cubicBezTo>
                        <a:pt x="71" y="36"/>
                        <a:pt x="71" y="36"/>
                        <a:pt x="72" y="36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3" y="37"/>
                        <a:pt x="74" y="37"/>
                        <a:pt x="74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38"/>
                        <a:pt x="74" y="39"/>
                        <a:pt x="75" y="39"/>
                      </a:cubicBezTo>
                      <a:cubicBezTo>
                        <a:pt x="76" y="39"/>
                        <a:pt x="76" y="39"/>
                        <a:pt x="76" y="39"/>
                      </a:cubicBezTo>
                      <a:cubicBezTo>
                        <a:pt x="76" y="40"/>
                        <a:pt x="77" y="40"/>
                        <a:pt x="78" y="41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2"/>
                        <a:pt x="78" y="42"/>
                        <a:pt x="79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5" y="43"/>
                        <a:pt x="74" y="43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73" y="45"/>
                        <a:pt x="73" y="45"/>
                        <a:pt x="73" y="45"/>
                      </a:cubicBezTo>
                      <a:cubicBezTo>
                        <a:pt x="73" y="46"/>
                        <a:pt x="73" y="48"/>
                        <a:pt x="74" y="49"/>
                      </a:cubicBezTo>
                      <a:cubicBezTo>
                        <a:pt x="74" y="49"/>
                        <a:pt x="74" y="49"/>
                        <a:pt x="74" y="49"/>
                      </a:cubicBezTo>
                      <a:cubicBezTo>
                        <a:pt x="74" y="50"/>
                        <a:pt x="74" y="50"/>
                        <a:pt x="75" y="50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6" y="51"/>
                        <a:pt x="76" y="53"/>
                        <a:pt x="77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5"/>
                        <a:pt x="78" y="55"/>
                        <a:pt x="78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80" y="55"/>
                        <a:pt x="80" y="55"/>
                        <a:pt x="81" y="55"/>
                      </a:cubicBezTo>
                      <a:cubicBezTo>
                        <a:pt x="81" y="56"/>
                        <a:pt x="82" y="56"/>
                        <a:pt x="8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6" y="55"/>
                        <a:pt x="86" y="55"/>
                      </a:cubicBezTo>
                      <a:cubicBezTo>
                        <a:pt x="86" y="55"/>
                        <a:pt x="86" y="55"/>
                        <a:pt x="86" y="55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6" y="56"/>
                        <a:pt x="86" y="56"/>
                        <a:pt x="86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7"/>
                        <a:pt x="87" y="57"/>
                        <a:pt x="87" y="57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90" y="63"/>
                        <a:pt x="90" y="63"/>
                        <a:pt x="90" y="63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6"/>
                        <a:pt x="89" y="66"/>
                        <a:pt x="89" y="66"/>
                      </a:cubicBezTo>
                      <a:cubicBezTo>
                        <a:pt x="88" y="66"/>
                        <a:pt x="88" y="66"/>
                        <a:pt x="88" y="66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7" y="67"/>
                        <a:pt x="87" y="67"/>
                        <a:pt x="87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5" y="67"/>
                        <a:pt x="85" y="67"/>
                        <a:pt x="85" y="67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84" y="66"/>
                        <a:pt x="83" y="66"/>
                        <a:pt x="83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0" y="66"/>
                        <a:pt x="80" y="66"/>
                        <a:pt x="80" y="66"/>
                      </a:cubicBezTo>
                      <a:cubicBezTo>
                        <a:pt x="80" y="65"/>
                        <a:pt x="80" y="65"/>
                        <a:pt x="80" y="65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9" y="64"/>
                        <a:pt x="79" y="64"/>
                        <a:pt x="78" y="64"/>
                      </a:cubicBezTo>
                      <a:cubicBezTo>
                        <a:pt x="78" y="63"/>
                        <a:pt x="77" y="63"/>
                        <a:pt x="77" y="63"/>
                      </a:cubicBez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76" y="65"/>
                        <a:pt x="76" y="66"/>
                        <a:pt x="75" y="67"/>
                      </a:cubicBezTo>
                      <a:cubicBezTo>
                        <a:pt x="75" y="67"/>
                        <a:pt x="75" y="67"/>
                        <a:pt x="74" y="67"/>
                      </a:cubicBezTo>
                      <a:cubicBezTo>
                        <a:pt x="74" y="67"/>
                        <a:pt x="74" y="67"/>
                        <a:pt x="74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5"/>
                        <a:pt x="69" y="65"/>
                        <a:pt x="69" y="65"/>
                      </a:cubicBezTo>
                      <a:cubicBezTo>
                        <a:pt x="69" y="64"/>
                        <a:pt x="69" y="64"/>
                        <a:pt x="69" y="64"/>
                      </a:cubicBezTo>
                      <a:cubicBezTo>
                        <a:pt x="68" y="64"/>
                        <a:pt x="68" y="64"/>
                        <a:pt x="68" y="64"/>
                      </a:cubicBezTo>
                      <a:cubicBezTo>
                        <a:pt x="68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8" y="63"/>
                        <a:pt x="68" y="63"/>
                        <a:pt x="68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5" y="63"/>
                        <a:pt x="65" y="63"/>
                        <a:pt x="64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2"/>
                        <a:pt x="63" y="62"/>
                        <a:pt x="63" y="62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61" y="61"/>
                        <a:pt x="60" y="61"/>
                        <a:pt x="60" y="61"/>
                      </a:cubicBezTo>
                      <a:cubicBezTo>
                        <a:pt x="59" y="61"/>
                        <a:pt x="59" y="61"/>
                        <a:pt x="58" y="61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61"/>
                        <a:pt x="57" y="60"/>
                        <a:pt x="57" y="60"/>
                      </a:cubicBezTo>
                      <a:cubicBezTo>
                        <a:pt x="58" y="59"/>
                        <a:pt x="58" y="59"/>
                        <a:pt x="58" y="59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4" y="56"/>
                        <a:pt x="54" y="56"/>
                        <a:pt x="54" y="56"/>
                      </a:cubicBezTo>
                      <a:cubicBezTo>
                        <a:pt x="54" y="55"/>
                        <a:pt x="54" y="55"/>
                        <a:pt x="54" y="55"/>
                      </a:cubicBezTo>
                      <a:cubicBezTo>
                        <a:pt x="55" y="55"/>
                        <a:pt x="55" y="54"/>
                        <a:pt x="54" y="54"/>
                      </a:cubicBezTo>
                      <a:cubicBezTo>
                        <a:pt x="54" y="53"/>
                        <a:pt x="53" y="53"/>
                        <a:pt x="52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49" y="51"/>
                        <a:pt x="48" y="52"/>
                        <a:pt x="48" y="53"/>
                      </a:cubicBezTo>
                      <a:cubicBezTo>
                        <a:pt x="47" y="54"/>
                        <a:pt x="47" y="54"/>
                        <a:pt x="46" y="54"/>
                      </a:cubicBezTo>
                      <a:cubicBezTo>
                        <a:pt x="46" y="54"/>
                        <a:pt x="46" y="54"/>
                        <a:pt x="46" y="54"/>
                      </a:cubicBezTo>
                      <a:cubicBezTo>
                        <a:pt x="46" y="54"/>
                        <a:pt x="45" y="54"/>
                        <a:pt x="44" y="54"/>
                      </a:cubicBezTo>
                      <a:cubicBezTo>
                        <a:pt x="44" y="53"/>
                        <a:pt x="43" y="53"/>
                        <a:pt x="43" y="53"/>
                      </a:cubicBezTo>
                      <a:cubicBezTo>
                        <a:pt x="41" y="53"/>
                        <a:pt x="40" y="53"/>
                        <a:pt x="39" y="53"/>
                      </a:cubicBezTo>
                      <a:cubicBezTo>
                        <a:pt x="39" y="53"/>
                        <a:pt x="38" y="53"/>
                        <a:pt x="38" y="53"/>
                      </a:cubicBezTo>
                      <a:cubicBezTo>
                        <a:pt x="37" y="53"/>
                        <a:pt x="37" y="53"/>
                        <a:pt x="36" y="53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6"/>
                        <a:pt x="32" y="56"/>
                        <a:pt x="31" y="56"/>
                      </a:cubicBezTo>
                      <a:cubicBezTo>
                        <a:pt x="31" y="56"/>
                        <a:pt x="30" y="56"/>
                        <a:pt x="30" y="56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5"/>
                        <a:pt x="27" y="55"/>
                      </a:cubicBezTo>
                      <a:cubicBezTo>
                        <a:pt x="27" y="55"/>
                        <a:pt x="27" y="55"/>
                        <a:pt x="26" y="56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6"/>
                        <a:pt x="25" y="56"/>
                        <a:pt x="24" y="57"/>
                      </a:cubicBezTo>
                      <a:cubicBezTo>
                        <a:pt x="24" y="57"/>
                        <a:pt x="24" y="57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3" y="60"/>
                        <a:pt x="22" y="60"/>
                        <a:pt x="21" y="60"/>
                      </a:cubicBezTo>
                      <a:cubicBezTo>
                        <a:pt x="20" y="60"/>
                        <a:pt x="20" y="60"/>
                        <a:pt x="20" y="61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7" y="62"/>
                        <a:pt x="17" y="64"/>
                        <a:pt x="17" y="65"/>
                      </a:cubicBezTo>
                      <a:cubicBezTo>
                        <a:pt x="17" y="65"/>
                        <a:pt x="17" y="65"/>
                        <a:pt x="17" y="65"/>
                      </a:cubicBezTo>
                      <a:cubicBezTo>
                        <a:pt x="17" y="66"/>
                        <a:pt x="16" y="67"/>
                        <a:pt x="16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8"/>
                        <a:pt x="15" y="68"/>
                        <a:pt x="15" y="68"/>
                      </a:cubicBezTo>
                      <a:cubicBezTo>
                        <a:pt x="16" y="70"/>
                        <a:pt x="16" y="71"/>
                        <a:pt x="15" y="71"/>
                      </a:cubicBezTo>
                      <a:cubicBezTo>
                        <a:pt x="15" y="72"/>
                        <a:pt x="14" y="72"/>
                        <a:pt x="14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2"/>
                        <a:pt x="11" y="72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3"/>
                        <a:pt x="8" y="73"/>
                        <a:pt x="8" y="73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7" y="75"/>
                        <a:pt x="7" y="77"/>
                        <a:pt x="7" y="78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9"/>
                        <a:pt x="6" y="80"/>
                        <a:pt x="6" y="80"/>
                      </a:cubicBezTo>
                      <a:cubicBezTo>
                        <a:pt x="6" y="80"/>
                        <a:pt x="6" y="80"/>
                        <a:pt x="6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4"/>
                        <a:pt x="5" y="85"/>
                        <a:pt x="4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2" y="87"/>
                        <a:pt x="2" y="88"/>
                        <a:pt x="2" y="88"/>
                      </a:cubicBezTo>
                      <a:cubicBezTo>
                        <a:pt x="2" y="89"/>
                        <a:pt x="2" y="89"/>
                        <a:pt x="1" y="90"/>
                      </a:cubicBezTo>
                      <a:cubicBezTo>
                        <a:pt x="1" y="90"/>
                        <a:pt x="1" y="90"/>
                        <a:pt x="0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1" y="96"/>
                        <a:pt x="1" y="96"/>
                        <a:pt x="1" y="96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1" y="97"/>
                        <a:pt x="1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100"/>
                        <a:pt x="3" y="100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2"/>
                        <a:pt x="4" y="10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104"/>
                        <a:pt x="4" y="105"/>
                        <a:pt x="3" y="106"/>
                      </a:cubicBezTo>
                      <a:cubicBezTo>
                        <a:pt x="3" y="106"/>
                        <a:pt x="3" y="107"/>
                        <a:pt x="2" y="107"/>
                      </a:cubicBezTo>
                      <a:cubicBezTo>
                        <a:pt x="2" y="108"/>
                        <a:pt x="1" y="108"/>
                        <a:pt x="1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3"/>
                        <a:pt x="3" y="113"/>
                      </a:cubicBezTo>
                      <a:cubicBezTo>
                        <a:pt x="4" y="114"/>
                        <a:pt x="4" y="114"/>
                        <a:pt x="4" y="114"/>
                      </a:cubicBezTo>
                      <a:cubicBezTo>
                        <a:pt x="4" y="114"/>
                        <a:pt x="4" y="115"/>
                        <a:pt x="5" y="116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5" y="117"/>
                        <a:pt x="5" y="117"/>
                        <a:pt x="6" y="118"/>
                      </a:cubicBezTo>
                      <a:cubicBezTo>
                        <a:pt x="6" y="118"/>
                        <a:pt x="7" y="118"/>
                        <a:pt x="7" y="118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8" y="119"/>
                        <a:pt x="9" y="120"/>
                        <a:pt x="9" y="120"/>
                      </a:cubicBezTo>
                      <a:cubicBezTo>
                        <a:pt x="11" y="121"/>
                        <a:pt x="11" y="123"/>
                        <a:pt x="11" y="125"/>
                      </a:cubicBezTo>
                      <a:cubicBezTo>
                        <a:pt x="11" y="125"/>
                        <a:pt x="11" y="125"/>
                        <a:pt x="11" y="125"/>
                      </a:cubicBezTo>
                      <a:cubicBezTo>
                        <a:pt x="11" y="126"/>
                        <a:pt x="11" y="129"/>
                        <a:pt x="13" y="129"/>
                      </a:cubicBezTo>
                      <a:cubicBezTo>
                        <a:pt x="13" y="129"/>
                        <a:pt x="13" y="129"/>
                        <a:pt x="13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31"/>
                        <a:pt x="14" y="131"/>
                        <a:pt x="14" y="131"/>
                      </a:cubicBezTo>
                      <a:cubicBezTo>
                        <a:pt x="15" y="131"/>
                        <a:pt x="15" y="131"/>
                        <a:pt x="15" y="131"/>
                      </a:cubicBezTo>
                      <a:cubicBezTo>
                        <a:pt x="16" y="131"/>
                        <a:pt x="16" y="131"/>
                        <a:pt x="16" y="131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8" y="131"/>
                        <a:pt x="18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3"/>
                        <a:pt x="21" y="134"/>
                        <a:pt x="22" y="134"/>
                      </a:cubicBezTo>
                      <a:cubicBezTo>
                        <a:pt x="22" y="134"/>
                        <a:pt x="22" y="134"/>
                        <a:pt x="22" y="134"/>
                      </a:cubicBezTo>
                      <a:cubicBezTo>
                        <a:pt x="22" y="135"/>
                        <a:pt x="23" y="136"/>
                        <a:pt x="24" y="136"/>
                      </a:cubicBezTo>
                      <a:cubicBezTo>
                        <a:pt x="25" y="136"/>
                        <a:pt x="26" y="137"/>
                        <a:pt x="26" y="137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9"/>
                        <a:pt x="28" y="139"/>
                        <a:pt x="28" y="139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1" y="138"/>
                        <a:pt x="31" y="138"/>
                        <a:pt x="32" y="138"/>
                      </a:cubicBezTo>
                      <a:cubicBezTo>
                        <a:pt x="33" y="138"/>
                        <a:pt x="33" y="138"/>
                        <a:pt x="33" y="138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4" y="136"/>
                        <a:pt x="34" y="136"/>
                      </a:cubicBezTo>
                      <a:cubicBezTo>
                        <a:pt x="34" y="136"/>
                        <a:pt x="35" y="137"/>
                        <a:pt x="35" y="137"/>
                      </a:cubicBezTo>
                      <a:cubicBezTo>
                        <a:pt x="35" y="137"/>
                        <a:pt x="35" y="137"/>
                        <a:pt x="35" y="137"/>
                      </a:cubicBezTo>
                      <a:cubicBezTo>
                        <a:pt x="35" y="137"/>
                        <a:pt x="36" y="138"/>
                        <a:pt x="37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9" y="138"/>
                        <a:pt x="39" y="138"/>
                        <a:pt x="39" y="139"/>
                      </a:cubicBezTo>
                      <a:cubicBezTo>
                        <a:pt x="40" y="139"/>
                        <a:pt x="41" y="139"/>
                        <a:pt x="42" y="139"/>
                      </a:cubicBezTo>
                      <a:cubicBezTo>
                        <a:pt x="42" y="139"/>
                        <a:pt x="42" y="139"/>
                        <a:pt x="42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6" y="139"/>
                        <a:pt x="46" y="139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7" y="138"/>
                        <a:pt x="47" y="138"/>
                        <a:pt x="47" y="138"/>
                      </a:cubicBezTo>
                      <a:cubicBezTo>
                        <a:pt x="47" y="137"/>
                        <a:pt x="47" y="137"/>
                        <a:pt x="47" y="137"/>
                      </a:cubicBezTo>
                      <a:cubicBezTo>
                        <a:pt x="47" y="136"/>
                        <a:pt x="47" y="136"/>
                        <a:pt x="48" y="135"/>
                      </a:cubicBezTo>
                      <a:cubicBezTo>
                        <a:pt x="48" y="134"/>
                        <a:pt x="48" y="134"/>
                        <a:pt x="49" y="134"/>
                      </a:cubicBezTo>
                      <a:cubicBezTo>
                        <a:pt x="49" y="134"/>
                        <a:pt x="49" y="133"/>
                        <a:pt x="50" y="133"/>
                      </a:cubicBezTo>
                      <a:cubicBezTo>
                        <a:pt x="50" y="133"/>
                        <a:pt x="50" y="133"/>
                        <a:pt x="50" y="133"/>
                      </a:cubicBezTo>
                      <a:cubicBezTo>
                        <a:pt x="51" y="133"/>
                        <a:pt x="51" y="133"/>
                        <a:pt x="51" y="133"/>
                      </a:cubicBezTo>
                      <a:cubicBezTo>
                        <a:pt x="54" y="133"/>
                        <a:pt x="54" y="133"/>
                        <a:pt x="54" y="133"/>
                      </a:cubicBezTo>
                      <a:cubicBezTo>
                        <a:pt x="55" y="133"/>
                        <a:pt x="56" y="134"/>
                        <a:pt x="57" y="135"/>
                      </a:cubicBezTo>
                      <a:cubicBezTo>
                        <a:pt x="57" y="136"/>
                        <a:pt x="57" y="136"/>
                        <a:pt x="58" y="136"/>
                      </a:cubicBezTo>
                      <a:cubicBezTo>
                        <a:pt x="59" y="136"/>
                        <a:pt x="59" y="136"/>
                        <a:pt x="59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7"/>
                        <a:pt x="60" y="137"/>
                        <a:pt x="60" y="137"/>
                      </a:cubicBezTo>
                      <a:cubicBezTo>
                        <a:pt x="60" y="138"/>
                        <a:pt x="60" y="138"/>
                        <a:pt x="60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2" y="138"/>
                        <a:pt x="62" y="138"/>
                        <a:pt x="63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9"/>
                        <a:pt x="64" y="139"/>
                        <a:pt x="64" y="139"/>
                      </a:cubicBezTo>
                      <a:cubicBezTo>
                        <a:pt x="65" y="139"/>
                        <a:pt x="65" y="139"/>
                        <a:pt x="65" y="139"/>
                      </a:cubicBezTo>
                      <a:cubicBezTo>
                        <a:pt x="66" y="139"/>
                        <a:pt x="66" y="139"/>
                        <a:pt x="67" y="140"/>
                      </a:cubicBezTo>
                      <a:cubicBezTo>
                        <a:pt x="67" y="140"/>
                        <a:pt x="68" y="140"/>
                        <a:pt x="68" y="141"/>
                      </a:cubicBezTo>
                      <a:cubicBezTo>
                        <a:pt x="69" y="141"/>
                        <a:pt x="70" y="143"/>
                        <a:pt x="70" y="144"/>
                      </a:cubicBezTo>
                      <a:cubicBezTo>
                        <a:pt x="70" y="145"/>
                        <a:pt x="70" y="145"/>
                        <a:pt x="69" y="146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7"/>
                        <a:pt x="69" y="148"/>
                        <a:pt x="68" y="148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7" y="149"/>
                        <a:pt x="67" y="149"/>
                        <a:pt x="67" y="149"/>
                      </a:cubicBezTo>
                      <a:cubicBezTo>
                        <a:pt x="67" y="151"/>
                        <a:pt x="67" y="151"/>
                        <a:pt x="67" y="151"/>
                      </a:cubicBezTo>
                      <a:cubicBezTo>
                        <a:pt x="67" y="152"/>
                        <a:pt x="67" y="152"/>
                        <a:pt x="67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4"/>
                        <a:pt x="68" y="154"/>
                        <a:pt x="68" y="154"/>
                      </a:cubicBezTo>
                      <a:cubicBezTo>
                        <a:pt x="68" y="154"/>
                        <a:pt x="69" y="155"/>
                        <a:pt x="70" y="155"/>
                      </a:cubicBezTo>
                      <a:cubicBezTo>
                        <a:pt x="70" y="155"/>
                        <a:pt x="70" y="155"/>
                        <a:pt x="70" y="155"/>
                      </a:cubicBezTo>
                      <a:cubicBezTo>
                        <a:pt x="70" y="156"/>
                        <a:pt x="71" y="156"/>
                        <a:pt x="71" y="157"/>
                      </a:cubicBezTo>
                      <a:cubicBezTo>
                        <a:pt x="71" y="157"/>
                        <a:pt x="71" y="157"/>
                        <a:pt x="72" y="158"/>
                      </a:cubicBezTo>
                      <a:cubicBezTo>
                        <a:pt x="72" y="159"/>
                        <a:pt x="72" y="159"/>
                        <a:pt x="73" y="160"/>
                      </a:cubicBezTo>
                      <a:cubicBezTo>
                        <a:pt x="73" y="161"/>
                        <a:pt x="73" y="161"/>
                        <a:pt x="73" y="161"/>
                      </a:cubicBezTo>
                      <a:cubicBezTo>
                        <a:pt x="73" y="161"/>
                        <a:pt x="73" y="162"/>
                        <a:pt x="73" y="162"/>
                      </a:cubicBezTo>
                      <a:cubicBezTo>
                        <a:pt x="73" y="163"/>
                        <a:pt x="73" y="163"/>
                        <a:pt x="74" y="164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5" y="165"/>
                        <a:pt x="75" y="165"/>
                        <a:pt x="76" y="165"/>
                      </a:cubicBezTo>
                      <a:cubicBezTo>
                        <a:pt x="76" y="165"/>
                        <a:pt x="76" y="166"/>
                        <a:pt x="76" y="166"/>
                      </a:cubicBezTo>
                      <a:cubicBezTo>
                        <a:pt x="76" y="166"/>
                        <a:pt x="76" y="166"/>
                        <a:pt x="76" y="166"/>
                      </a:cubicBezTo>
                      <a:cubicBezTo>
                        <a:pt x="76" y="167"/>
                        <a:pt x="76" y="167"/>
                        <a:pt x="76" y="168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3"/>
                        <a:pt x="77" y="173"/>
                        <a:pt x="77" y="173"/>
                      </a:cubicBezTo>
                      <a:cubicBezTo>
                        <a:pt x="77" y="174"/>
                        <a:pt x="77" y="174"/>
                        <a:pt x="77" y="174"/>
                      </a:cubicBezTo>
                      <a:cubicBezTo>
                        <a:pt x="77" y="174"/>
                        <a:pt x="77" y="176"/>
                        <a:pt x="77" y="176"/>
                      </a:cubicBez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6" y="176"/>
                        <a:pt x="76" y="176"/>
                        <a:pt x="76" y="176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8" y="182"/>
                        <a:pt x="78" y="182"/>
                        <a:pt x="78" y="182"/>
                      </a:cubicBezTo>
                      <a:cubicBezTo>
                        <a:pt x="77" y="182"/>
                        <a:pt x="77" y="182"/>
                        <a:pt x="77" y="183"/>
                      </a:cubicBezTo>
                      <a:cubicBezTo>
                        <a:pt x="77" y="183"/>
                        <a:pt x="77" y="183"/>
                        <a:pt x="77" y="183"/>
                      </a:cubicBezTo>
                      <a:cubicBezTo>
                        <a:pt x="77" y="183"/>
                        <a:pt x="76" y="184"/>
                        <a:pt x="76" y="184"/>
                      </a:cubicBezTo>
                      <a:cubicBezTo>
                        <a:pt x="75" y="185"/>
                        <a:pt x="75" y="185"/>
                        <a:pt x="75" y="185"/>
                      </a:cubicBezTo>
                      <a:cubicBezTo>
                        <a:pt x="74" y="186"/>
                        <a:pt x="74" y="186"/>
                        <a:pt x="74" y="187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2" y="193"/>
                        <a:pt x="72" y="193"/>
                        <a:pt x="72" y="193"/>
                      </a:cubicBezTo>
                      <a:cubicBezTo>
                        <a:pt x="71" y="193"/>
                        <a:pt x="71" y="193"/>
                        <a:pt x="71" y="193"/>
                      </a:cubicBezTo>
                      <a:cubicBezTo>
                        <a:pt x="71" y="194"/>
                        <a:pt x="71" y="194"/>
                        <a:pt x="71" y="194"/>
                      </a:cubicBezTo>
                      <a:cubicBezTo>
                        <a:pt x="71" y="195"/>
                        <a:pt x="71" y="195"/>
                        <a:pt x="71" y="195"/>
                      </a:cubicBezTo>
                      <a:cubicBezTo>
                        <a:pt x="70" y="196"/>
                        <a:pt x="70" y="196"/>
                        <a:pt x="70" y="196"/>
                      </a:cubicBezTo>
                      <a:cubicBezTo>
                        <a:pt x="70" y="197"/>
                        <a:pt x="70" y="197"/>
                        <a:pt x="70" y="197"/>
                      </a:cubicBezTo>
                      <a:cubicBezTo>
                        <a:pt x="70" y="198"/>
                        <a:pt x="70" y="198"/>
                        <a:pt x="70" y="198"/>
                      </a:cubicBezTo>
                      <a:cubicBezTo>
                        <a:pt x="69" y="198"/>
                        <a:pt x="69" y="198"/>
                        <a:pt x="69" y="198"/>
                      </a:cubicBezTo>
                      <a:cubicBezTo>
                        <a:pt x="68" y="197"/>
                        <a:pt x="68" y="197"/>
                        <a:pt x="68" y="197"/>
                      </a:cubicBezTo>
                      <a:cubicBezTo>
                        <a:pt x="68" y="211"/>
                        <a:pt x="68" y="211"/>
                        <a:pt x="68" y="211"/>
                      </a:cubicBezTo>
                      <a:cubicBezTo>
                        <a:pt x="69" y="211"/>
                        <a:pt x="69" y="211"/>
                        <a:pt x="69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2"/>
                        <a:pt x="70" y="212"/>
                        <a:pt x="70" y="212"/>
                      </a:cubicBezTo>
                      <a:cubicBezTo>
                        <a:pt x="70" y="213"/>
                        <a:pt x="70" y="213"/>
                        <a:pt x="70" y="213"/>
                      </a:cubicBezTo>
                      <a:cubicBezTo>
                        <a:pt x="70" y="213"/>
                        <a:pt x="70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5"/>
                        <a:pt x="71" y="215"/>
                        <a:pt x="71" y="215"/>
                      </a:cubicBezTo>
                      <a:cubicBezTo>
                        <a:pt x="71" y="217"/>
                        <a:pt x="71" y="217"/>
                        <a:pt x="71" y="218"/>
                      </a:cubicBezTo>
                      <a:cubicBezTo>
                        <a:pt x="71" y="218"/>
                        <a:pt x="71" y="218"/>
                        <a:pt x="71" y="218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1" y="232"/>
                        <a:pt x="71" y="232"/>
                        <a:pt x="71" y="232"/>
                      </a:cubicBezTo>
                      <a:cubicBezTo>
                        <a:pt x="72" y="232"/>
                        <a:pt x="72" y="233"/>
                        <a:pt x="72" y="234"/>
                      </a:cubicBezTo>
                      <a:cubicBezTo>
                        <a:pt x="73" y="235"/>
                        <a:pt x="73" y="236"/>
                        <a:pt x="72" y="236"/>
                      </a:cubicBezTo>
                      <a:cubicBezTo>
                        <a:pt x="72" y="237"/>
                        <a:pt x="72" y="237"/>
                        <a:pt x="71" y="238"/>
                      </a:cubicBezTo>
                      <a:cubicBezTo>
                        <a:pt x="71" y="238"/>
                        <a:pt x="70" y="238"/>
                        <a:pt x="70" y="238"/>
                      </a:cubicBezTo>
                      <a:cubicBezTo>
                        <a:pt x="69" y="239"/>
                        <a:pt x="69" y="239"/>
                        <a:pt x="69" y="239"/>
                      </a:cubicBezTo>
                      <a:cubicBezTo>
                        <a:pt x="68" y="239"/>
                        <a:pt x="68" y="239"/>
                        <a:pt x="67" y="239"/>
                      </a:cubicBezTo>
                      <a:cubicBezTo>
                        <a:pt x="67" y="240"/>
                        <a:pt x="67" y="241"/>
                        <a:pt x="67" y="242"/>
                      </a:cubicBezTo>
                      <a:cubicBezTo>
                        <a:pt x="67" y="243"/>
                        <a:pt x="67" y="243"/>
                        <a:pt x="67" y="243"/>
                      </a:cubicBezTo>
                      <a:cubicBezTo>
                        <a:pt x="67" y="243"/>
                        <a:pt x="67" y="244"/>
                        <a:pt x="68" y="245"/>
                      </a:cubicBezTo>
                      <a:cubicBezTo>
                        <a:pt x="68" y="245"/>
                        <a:pt x="69" y="245"/>
                        <a:pt x="69" y="245"/>
                      </a:cubicBezTo>
                      <a:cubicBezTo>
                        <a:pt x="70" y="245"/>
                        <a:pt x="70" y="245"/>
                        <a:pt x="71" y="245"/>
                      </a:cubicBezTo>
                      <a:cubicBezTo>
                        <a:pt x="71" y="244"/>
                        <a:pt x="71" y="244"/>
                        <a:pt x="71" y="244"/>
                      </a:cubicBezTo>
                      <a:cubicBezTo>
                        <a:pt x="72" y="244"/>
                        <a:pt x="74" y="244"/>
                        <a:pt x="75" y="244"/>
                      </a:cubicBezTo>
                      <a:cubicBezTo>
                        <a:pt x="76" y="244"/>
                        <a:pt x="76" y="244"/>
                        <a:pt x="76" y="244"/>
                      </a:cubicBezTo>
                      <a:cubicBezTo>
                        <a:pt x="78" y="244"/>
                        <a:pt x="80" y="243"/>
                        <a:pt x="81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3"/>
                        <a:pt x="83" y="243"/>
                        <a:pt x="83" y="243"/>
                      </a:cubicBezTo>
                      <a:cubicBezTo>
                        <a:pt x="84" y="243"/>
                        <a:pt x="84" y="242"/>
                        <a:pt x="85" y="242"/>
                      </a:cubicBezTo>
                      <a:cubicBezTo>
                        <a:pt x="85" y="241"/>
                        <a:pt x="85" y="241"/>
                        <a:pt x="85" y="241"/>
                      </a:cubicBezTo>
                      <a:cubicBezTo>
                        <a:pt x="85" y="240"/>
                        <a:pt x="86" y="240"/>
                        <a:pt x="87" y="240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6"/>
                        <a:pt x="88" y="234"/>
                        <a:pt x="90" y="233"/>
                      </a:cubicBezTo>
                      <a:cubicBezTo>
                        <a:pt x="90" y="233"/>
                        <a:pt x="91" y="232"/>
                        <a:pt x="93" y="232"/>
                      </a:cubicBezTo>
                      <a:cubicBezTo>
                        <a:pt x="93" y="232"/>
                        <a:pt x="93" y="232"/>
                        <a:pt x="93" y="232"/>
                      </a:cubicBezTo>
                      <a:cubicBezTo>
                        <a:pt x="94" y="232"/>
                        <a:pt x="94" y="232"/>
                        <a:pt x="95" y="232"/>
                      </a:cubicBezTo>
                      <a:cubicBezTo>
                        <a:pt x="95" y="232"/>
                        <a:pt x="95" y="232"/>
                        <a:pt x="96" y="232"/>
                      </a:cubicBezTo>
                      <a:cubicBezTo>
                        <a:pt x="96" y="232"/>
                        <a:pt x="97" y="232"/>
                        <a:pt x="97" y="232"/>
                      </a:cubicBezTo>
                      <a:cubicBezTo>
                        <a:pt x="99" y="232"/>
                        <a:pt x="99" y="231"/>
                        <a:pt x="99" y="231"/>
                      </a:cubicBezTo>
                      <a:cubicBezTo>
                        <a:pt x="99" y="230"/>
                        <a:pt x="99" y="229"/>
                        <a:pt x="99" y="229"/>
                      </a:cubicBezTo>
                      <a:cubicBezTo>
                        <a:pt x="99" y="228"/>
                        <a:pt x="99" y="228"/>
                        <a:pt x="99" y="228"/>
                      </a:cubicBezTo>
                      <a:cubicBezTo>
                        <a:pt x="99" y="226"/>
                        <a:pt x="99" y="226"/>
                        <a:pt x="99" y="226"/>
                      </a:cubicBezTo>
                      <a:cubicBezTo>
                        <a:pt x="99" y="225"/>
                        <a:pt x="99" y="225"/>
                        <a:pt x="98" y="225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7" y="224"/>
                        <a:pt x="98" y="223"/>
                        <a:pt x="98" y="223"/>
                      </a:cubicBezTo>
                      <a:cubicBezTo>
                        <a:pt x="98" y="222"/>
                        <a:pt x="98" y="222"/>
                        <a:pt x="98" y="222"/>
                      </a:cubicBezTo>
                      <a:cubicBezTo>
                        <a:pt x="99" y="222"/>
                        <a:pt x="99" y="222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100" y="221"/>
                        <a:pt x="100" y="221"/>
                        <a:pt x="100" y="221"/>
                      </a:cubicBezTo>
                      <a:cubicBezTo>
                        <a:pt x="100" y="220"/>
                        <a:pt x="100" y="220"/>
                        <a:pt x="100" y="220"/>
                      </a:cubicBezTo>
                      <a:cubicBezTo>
                        <a:pt x="100" y="219"/>
                        <a:pt x="100" y="219"/>
                        <a:pt x="100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2" y="219"/>
                        <a:pt x="102" y="219"/>
                      </a:cubicBezTo>
                      <a:cubicBezTo>
                        <a:pt x="103" y="219"/>
                        <a:pt x="104" y="218"/>
                        <a:pt x="105" y="216"/>
                      </a:cubicBezTo>
                      <a:cubicBezTo>
                        <a:pt x="105" y="215"/>
                        <a:pt x="105" y="213"/>
                        <a:pt x="105" y="212"/>
                      </a:cubicBezTo>
                      <a:cubicBezTo>
                        <a:pt x="105" y="211"/>
                        <a:pt x="105" y="211"/>
                        <a:pt x="105" y="211"/>
                      </a:cubicBezTo>
                      <a:cubicBezTo>
                        <a:pt x="105" y="211"/>
                        <a:pt x="105" y="210"/>
                        <a:pt x="105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106" y="210"/>
                        <a:pt x="106" y="210"/>
                        <a:pt x="106" y="210"/>
                      </a:cubicBezTo>
                      <a:cubicBezTo>
                        <a:pt x="106" y="208"/>
                        <a:pt x="106" y="208"/>
                        <a:pt x="106" y="208"/>
                      </a:cubicBezTo>
                      <a:cubicBezTo>
                        <a:pt x="106" y="208"/>
                        <a:pt x="106" y="207"/>
                        <a:pt x="106" y="207"/>
                      </a:cubicBezTo>
                      <a:cubicBezTo>
                        <a:pt x="107" y="206"/>
                        <a:pt x="107" y="206"/>
                        <a:pt x="108" y="206"/>
                      </a:cubicBezTo>
                      <a:cubicBezTo>
                        <a:pt x="108" y="205"/>
                        <a:pt x="108" y="205"/>
                        <a:pt x="108" y="205"/>
                      </a:cubicBezTo>
                      <a:cubicBezTo>
                        <a:pt x="109" y="205"/>
                        <a:pt x="109" y="205"/>
                        <a:pt x="110" y="204"/>
                      </a:cubicBezTo>
                      <a:cubicBezTo>
                        <a:pt x="110" y="204"/>
                        <a:pt x="110" y="203"/>
                        <a:pt x="110" y="202"/>
                      </a:cubicBezTo>
                      <a:cubicBezTo>
                        <a:pt x="110" y="201"/>
                        <a:pt x="110" y="201"/>
                        <a:pt x="110" y="201"/>
                      </a:cubicBezTo>
                      <a:cubicBezTo>
                        <a:pt x="110" y="200"/>
                        <a:pt x="110" y="200"/>
                        <a:pt x="110" y="200"/>
                      </a:cubicBezTo>
                      <a:cubicBezTo>
                        <a:pt x="111" y="199"/>
                        <a:pt x="111" y="199"/>
                        <a:pt x="112" y="198"/>
                      </a:cubicBezTo>
                      <a:cubicBezTo>
                        <a:pt x="113" y="197"/>
                        <a:pt x="114" y="196"/>
                        <a:pt x="116" y="195"/>
                      </a:cubicBezTo>
                      <a:cubicBezTo>
                        <a:pt x="116" y="194"/>
                        <a:pt x="116" y="194"/>
                        <a:pt x="117" y="194"/>
                      </a:cubicBezTo>
                      <a:cubicBezTo>
                        <a:pt x="117" y="193"/>
                        <a:pt x="118" y="193"/>
                        <a:pt x="118" y="192"/>
                      </a:cubicBezTo>
                      <a:cubicBezTo>
                        <a:pt x="118" y="191"/>
                        <a:pt x="118" y="191"/>
                        <a:pt x="118" y="190"/>
                      </a:cubicBezTo>
                      <a:cubicBezTo>
                        <a:pt x="118" y="189"/>
                        <a:pt x="118" y="189"/>
                        <a:pt x="118" y="188"/>
                      </a:cubicBezTo>
                      <a:cubicBezTo>
                        <a:pt x="117" y="187"/>
                        <a:pt x="117" y="186"/>
                        <a:pt x="118" y="185"/>
                      </a:cubicBezTo>
                      <a:cubicBezTo>
                        <a:pt x="118" y="184"/>
                        <a:pt x="118" y="182"/>
                        <a:pt x="118" y="181"/>
                      </a:cubicBezTo>
                      <a:cubicBezTo>
                        <a:pt x="119" y="181"/>
                        <a:pt x="119" y="181"/>
                        <a:pt x="119" y="181"/>
                      </a:cubicBezTo>
                      <a:cubicBezTo>
                        <a:pt x="119" y="180"/>
                        <a:pt x="119" y="180"/>
                        <a:pt x="119" y="180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20" y="180"/>
                        <a:pt x="120" y="180"/>
                        <a:pt x="120" y="180"/>
                      </a:cubicBezTo>
                      <a:cubicBezTo>
                        <a:pt x="120" y="179"/>
                        <a:pt x="120" y="179"/>
                        <a:pt x="120" y="179"/>
                      </a:cubicBezTo>
                      <a:cubicBezTo>
                        <a:pt x="121" y="176"/>
                        <a:pt x="121" y="173"/>
                        <a:pt x="120" y="171"/>
                      </a:cubicBezTo>
                      <a:cubicBezTo>
                        <a:pt x="120" y="169"/>
                        <a:pt x="120" y="168"/>
                        <a:pt x="120" y="166"/>
                      </a:cubicBezTo>
                      <a:cubicBezTo>
                        <a:pt x="120" y="164"/>
                        <a:pt x="120" y="162"/>
                        <a:pt x="121" y="161"/>
                      </a:cubicBezTo>
                      <a:cubicBezTo>
                        <a:pt x="121" y="160"/>
                        <a:pt x="121" y="159"/>
                        <a:pt x="122" y="159"/>
                      </a:cubicBezTo>
                      <a:cubicBezTo>
                        <a:pt x="122" y="159"/>
                        <a:pt x="122" y="159"/>
                        <a:pt x="122" y="159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3" y="158"/>
                        <a:pt x="123" y="158"/>
                        <a:pt x="123" y="158"/>
                      </a:cubicBezTo>
                      <a:cubicBezTo>
                        <a:pt x="123" y="157"/>
                        <a:pt x="123" y="157"/>
                        <a:pt x="123" y="157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5"/>
                        <a:pt x="123" y="155"/>
                      </a:cubicBezTo>
                      <a:cubicBezTo>
                        <a:pt x="124" y="155"/>
                        <a:pt x="124" y="155"/>
                        <a:pt x="124" y="155"/>
                      </a:cubicBezTo>
                      <a:cubicBezTo>
                        <a:pt x="125" y="155"/>
                        <a:pt x="125" y="155"/>
                        <a:pt x="125" y="155"/>
                      </a:cubicBezTo>
                      <a:cubicBezTo>
                        <a:pt x="125" y="150"/>
                        <a:pt x="125" y="150"/>
                        <a:pt x="125" y="150"/>
                      </a:cubicBezTo>
                      <a:cubicBezTo>
                        <a:pt x="125" y="149"/>
                        <a:pt x="124" y="149"/>
                        <a:pt x="124" y="149"/>
                      </a:cubicBezTo>
                      <a:cubicBezTo>
                        <a:pt x="124" y="149"/>
                        <a:pt x="124" y="149"/>
                        <a:pt x="124" y="149"/>
                      </a:cubicBezTo>
                      <a:cubicBezTo>
                        <a:pt x="123" y="148"/>
                        <a:pt x="123" y="148"/>
                        <a:pt x="123" y="147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4"/>
                        <a:pt x="123" y="143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5" y="142"/>
                        <a:pt x="125" y="141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5" y="139"/>
                        <a:pt x="125" y="139"/>
                        <a:pt x="125" y="138"/>
                      </a:cubicBezTo>
                      <a:cubicBezTo>
                        <a:pt x="125" y="138"/>
                        <a:pt x="125" y="137"/>
                        <a:pt x="125" y="137"/>
                      </a:cubicBezTo>
                      <a:cubicBezTo>
                        <a:pt x="125" y="136"/>
                        <a:pt x="125" y="136"/>
                        <a:pt x="125" y="135"/>
                      </a:cubicBezTo>
                      <a:cubicBezTo>
                        <a:pt x="125" y="135"/>
                        <a:pt x="125" y="135"/>
                        <a:pt x="125" y="135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6" y="127"/>
                        <a:pt x="126" y="127"/>
                        <a:pt x="126" y="127"/>
                      </a:cubicBezTo>
                      <a:cubicBezTo>
                        <a:pt x="126" y="126"/>
                        <a:pt x="126" y="125"/>
                        <a:pt x="126" y="124"/>
                      </a:cubicBezTo>
                      <a:cubicBezTo>
                        <a:pt x="125" y="123"/>
                        <a:pt x="124" y="122"/>
                        <a:pt x="122" y="121"/>
                      </a:cubicBezTo>
                      <a:cubicBezTo>
                        <a:pt x="122" y="121"/>
                        <a:pt x="122" y="120"/>
                        <a:pt x="122" y="120"/>
                      </a:cubicBezTo>
                      <a:cubicBezTo>
                        <a:pt x="122" y="116"/>
                        <a:pt x="122" y="116"/>
                        <a:pt x="122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4"/>
                        <a:pt x="120" y="114"/>
                        <a:pt x="120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112"/>
                        <a:pt x="119" y="112"/>
                        <a:pt x="118" y="112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0"/>
                        <a:pt x="118" y="109"/>
                        <a:pt x="117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6" y="107"/>
                        <a:pt x="116" y="107"/>
                        <a:pt x="116" y="107"/>
                      </a:cubicBezTo>
                      <a:cubicBezTo>
                        <a:pt x="115" y="106"/>
                        <a:pt x="115" y="106"/>
                        <a:pt x="115" y="106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3" y="104"/>
                        <a:pt x="113" y="104"/>
                        <a:pt x="113" y="104"/>
                      </a:cubicBezTo>
                      <a:cubicBezTo>
                        <a:pt x="112" y="102"/>
                        <a:pt x="111" y="101"/>
                        <a:pt x="112" y="98"/>
                      </a:cubicBezTo>
                      <a:cubicBezTo>
                        <a:pt x="112" y="97"/>
                        <a:pt x="112" y="97"/>
                        <a:pt x="112" y="97"/>
                      </a:cubicBezTo>
                      <a:cubicBezTo>
                        <a:pt x="111" y="97"/>
                        <a:pt x="111" y="97"/>
                        <a:pt x="111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10" y="96"/>
                        <a:pt x="110" y="95"/>
                        <a:pt x="109" y="94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08" y="93"/>
                        <a:pt x="108" y="93"/>
                        <a:pt x="108" y="92"/>
                      </a:cubicBezTo>
                      <a:cubicBezTo>
                        <a:pt x="107" y="92"/>
                        <a:pt x="107" y="91"/>
                        <a:pt x="106" y="91"/>
                      </a:cubicBezTo>
                      <a:cubicBezTo>
                        <a:pt x="106" y="91"/>
                        <a:pt x="106" y="91"/>
                        <a:pt x="106" y="91"/>
                      </a:cubicBezTo>
                      <a:cubicBezTo>
                        <a:pt x="106" y="91"/>
                        <a:pt x="106" y="90"/>
                        <a:pt x="106" y="90"/>
                      </a:cubicBezTo>
                      <a:cubicBezTo>
                        <a:pt x="106" y="90"/>
                        <a:pt x="106" y="90"/>
                        <a:pt x="106" y="90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5" y="89"/>
                        <a:pt x="105" y="89"/>
                        <a:pt x="105" y="89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4" y="88"/>
                        <a:pt x="104" y="88"/>
                        <a:pt x="104" y="88"/>
                      </a:cubicBezTo>
                      <a:cubicBezTo>
                        <a:pt x="104" y="87"/>
                        <a:pt x="104" y="87"/>
                        <a:pt x="103" y="86"/>
                      </a:cubicBezTo>
                      <a:cubicBezTo>
                        <a:pt x="102" y="84"/>
                        <a:pt x="101" y="83"/>
                        <a:pt x="100" y="81"/>
                      </a:cubicBezTo>
                      <a:cubicBezTo>
                        <a:pt x="99" y="80"/>
                        <a:pt x="99" y="80"/>
                        <a:pt x="99" y="80"/>
                      </a:cubicBezTo>
                      <a:cubicBezTo>
                        <a:pt x="98" y="78"/>
                        <a:pt x="97" y="76"/>
                        <a:pt x="95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8" y="74"/>
                        <a:pt x="98" y="75"/>
                        <a:pt x="98" y="75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7"/>
                        <a:pt x="100" y="77"/>
                        <a:pt x="100" y="77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9"/>
                        <a:pt x="101" y="79"/>
                      </a:cubicBezTo>
                      <a:cubicBezTo>
                        <a:pt x="101" y="82"/>
                        <a:pt x="101" y="82"/>
                        <a:pt x="101" y="82"/>
                      </a:cubicBezTo>
                      <a:cubicBezTo>
                        <a:pt x="102" y="82"/>
                        <a:pt x="102" y="82"/>
                        <a:pt x="102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3"/>
                        <a:pt x="103" y="83"/>
                        <a:pt x="103" y="83"/>
                      </a:cubicBezTo>
                      <a:cubicBezTo>
                        <a:pt x="103" y="85"/>
                        <a:pt x="104" y="85"/>
                        <a:pt x="105" y="85"/>
                      </a:cubicBezTo>
                      <a:cubicBezTo>
                        <a:pt x="105" y="85"/>
                        <a:pt x="105" y="85"/>
                        <a:pt x="105" y="85"/>
                      </a:cubicBezTo>
                      <a:cubicBezTo>
                        <a:pt x="106" y="85"/>
                        <a:pt x="106" y="86"/>
                        <a:pt x="107" y="86"/>
                      </a:cubicBezTo>
                      <a:cubicBezTo>
                        <a:pt x="107" y="87"/>
                        <a:pt x="107" y="87"/>
                        <a:pt x="107" y="88"/>
                      </a:cubicBezTo>
                      <a:cubicBezTo>
                        <a:pt x="107" y="88"/>
                        <a:pt x="107" y="89"/>
                        <a:pt x="108" y="89"/>
                      </a:cubicBezTo>
                      <a:cubicBezTo>
                        <a:pt x="108" y="89"/>
                        <a:pt x="108" y="89"/>
                        <a:pt x="108" y="89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08" y="90"/>
                        <a:pt x="108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4"/>
                        <a:pt x="110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6"/>
                        <a:pt x="111" y="96"/>
                        <a:pt x="111" y="96"/>
                      </a:cubicBezTo>
                      <a:cubicBezTo>
                        <a:pt x="112" y="97"/>
                        <a:pt x="112" y="97"/>
                        <a:pt x="112" y="98"/>
                      </a:cubicBezTo>
                      <a:cubicBezTo>
                        <a:pt x="113" y="98"/>
                        <a:pt x="113" y="98"/>
                        <a:pt x="113" y="98"/>
                      </a:cubicBezTo>
                      <a:cubicBezTo>
                        <a:pt x="113" y="99"/>
                        <a:pt x="114" y="99"/>
                        <a:pt x="114" y="99"/>
                      </a:cubicBezTo>
                      <a:cubicBezTo>
                        <a:pt x="114" y="99"/>
                        <a:pt x="114" y="99"/>
                        <a:pt x="114" y="99"/>
                      </a:cubicBezTo>
                      <a:cubicBezTo>
                        <a:pt x="114" y="100"/>
                        <a:pt x="114" y="100"/>
                        <a:pt x="114" y="100"/>
                      </a:cubicBezTo>
                      <a:cubicBezTo>
                        <a:pt x="114" y="101"/>
                        <a:pt x="114" y="102"/>
                        <a:pt x="115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3"/>
                        <a:pt x="116" y="103"/>
                        <a:pt x="116" y="103"/>
                      </a:cubicBezTo>
                      <a:cubicBezTo>
                        <a:pt x="116" y="105"/>
                        <a:pt x="116" y="105"/>
                        <a:pt x="116" y="105"/>
                      </a:cubicBezTo>
                      <a:cubicBezTo>
                        <a:pt x="116" y="106"/>
                        <a:pt x="116" y="106"/>
                        <a:pt x="117" y="106"/>
                      </a:cubicBezTo>
                      <a:cubicBezTo>
                        <a:pt x="117" y="106"/>
                        <a:pt x="117" y="106"/>
                        <a:pt x="117" y="106"/>
                      </a:cubicBezTo>
                      <a:cubicBezTo>
                        <a:pt x="117" y="107"/>
                        <a:pt x="117" y="108"/>
                        <a:pt x="118" y="108"/>
                      </a:cubicBezTo>
                      <a:cubicBezTo>
                        <a:pt x="118" y="109"/>
                        <a:pt x="119" y="110"/>
                        <a:pt x="120" y="110"/>
                      </a:cubicBezTo>
                      <a:cubicBezTo>
                        <a:pt x="122" y="111"/>
                        <a:pt x="122" y="111"/>
                        <a:pt x="122" y="111"/>
                      </a:cubicBezTo>
                      <a:cubicBezTo>
                        <a:pt x="122" y="109"/>
                        <a:pt x="122" y="109"/>
                        <a:pt x="122" y="109"/>
                      </a:cubicBezTo>
                      <a:cubicBezTo>
                        <a:pt x="121" y="106"/>
                        <a:pt x="120" y="102"/>
                        <a:pt x="119" y="97"/>
                      </a:cubicBezTo>
                      <a:cubicBezTo>
                        <a:pt x="118" y="95"/>
                        <a:pt x="118" y="93"/>
                        <a:pt x="118" y="91"/>
                      </a:cubicBezTo>
                      <a:cubicBezTo>
                        <a:pt x="118" y="90"/>
                        <a:pt x="118" y="90"/>
                        <a:pt x="118" y="89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19" y="87"/>
                        <a:pt x="119" y="87"/>
                        <a:pt x="119" y="86"/>
                      </a:cubicBezTo>
                      <a:cubicBezTo>
                        <a:pt x="119" y="86"/>
                        <a:pt x="119" y="86"/>
                        <a:pt x="119" y="86"/>
                      </a:cubicBezTo>
                      <a:cubicBezTo>
                        <a:pt x="119" y="86"/>
                        <a:pt x="119" y="85"/>
                        <a:pt x="119" y="85"/>
                      </a:cubicBezTo>
                      <a:cubicBezTo>
                        <a:pt x="119" y="85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7" y="84"/>
                        <a:pt x="118" y="84"/>
                        <a:pt x="118" y="83"/>
                      </a:cubicBezTo>
                      <a:cubicBezTo>
                        <a:pt x="118" y="82"/>
                        <a:pt x="118" y="82"/>
                        <a:pt x="118" y="82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79"/>
                        <a:pt x="116" y="79"/>
                        <a:pt x="116" y="79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5" y="78"/>
                        <a:pt x="115" y="78"/>
                        <a:pt x="115" y="78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6"/>
                        <a:pt x="115" y="76"/>
                        <a:pt x="115" y="76"/>
                      </a:cubicBezTo>
                      <a:cubicBezTo>
                        <a:pt x="114" y="76"/>
                        <a:pt x="114" y="76"/>
                        <a:pt x="114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3" y="73"/>
                        <a:pt x="113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2"/>
                        <a:pt x="112" y="72"/>
                        <a:pt x="112" y="71"/>
                      </a:cubicBezTo>
                      <a:cubicBezTo>
                        <a:pt x="111" y="71"/>
                        <a:pt x="111" y="70"/>
                        <a:pt x="111" y="70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09" y="69"/>
                        <a:pt x="109" y="69"/>
                        <a:pt x="109" y="69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7" y="65"/>
                        <a:pt x="107" y="65"/>
                        <a:pt x="107" y="65"/>
                      </a:cubicBezTo>
                      <a:cubicBezTo>
                        <a:pt x="107" y="65"/>
                        <a:pt x="107" y="64"/>
                        <a:pt x="107" y="64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106" y="62"/>
                        <a:pt x="106" y="62"/>
                        <a:pt x="106" y="62"/>
                      </a:cubicBezTo>
                      <a:cubicBezTo>
                        <a:pt x="106" y="62"/>
                        <a:pt x="106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0"/>
                        <a:pt x="105" y="60"/>
                        <a:pt x="105" y="60"/>
                      </a:cubicBezTo>
                      <a:cubicBezTo>
                        <a:pt x="104" y="59"/>
                        <a:pt x="104" y="59"/>
                        <a:pt x="104" y="59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57"/>
                        <a:pt x="102" y="57"/>
                        <a:pt x="102" y="57"/>
                      </a:cubicBezTo>
                      <a:cubicBezTo>
                        <a:pt x="102" y="57"/>
                        <a:pt x="102" y="57"/>
                        <a:pt x="102" y="57"/>
                      </a:cubicBezTo>
                      <a:cubicBezTo>
                        <a:pt x="101" y="56"/>
                        <a:pt x="101" y="56"/>
                        <a:pt x="101" y="56"/>
                      </a:cubicBezTo>
                      <a:cubicBezTo>
                        <a:pt x="100" y="56"/>
                        <a:pt x="100" y="55"/>
                        <a:pt x="100" y="55"/>
                      </a:cubicBezTo>
                      <a:cubicBezTo>
                        <a:pt x="100" y="54"/>
                        <a:pt x="100" y="54"/>
                        <a:pt x="100" y="53"/>
                      </a:cubicBezTo>
                      <a:cubicBezTo>
                        <a:pt x="99" y="53"/>
                        <a:pt x="99" y="53"/>
                        <a:pt x="99" y="53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1"/>
                        <a:pt x="98" y="51"/>
                      </a:cubicBezTo>
                      <a:cubicBezTo>
                        <a:pt x="97" y="51"/>
                        <a:pt x="97" y="51"/>
                        <a:pt x="97" y="51"/>
                      </a:cubicBezTo>
                      <a:cubicBezTo>
                        <a:pt x="96" y="50"/>
                        <a:pt x="96" y="50"/>
                        <a:pt x="95" y="49"/>
                      </a:cubicBezTo>
                      <a:cubicBezTo>
                        <a:pt x="95" y="49"/>
                        <a:pt x="95" y="48"/>
                        <a:pt x="95" y="48"/>
                      </a:cubicBezTo>
                      <a:cubicBezTo>
                        <a:pt x="95" y="47"/>
                        <a:pt x="94" y="47"/>
                        <a:pt x="94" y="46"/>
                      </a:cubicBezTo>
                      <a:cubicBezTo>
                        <a:pt x="94" y="45"/>
                        <a:pt x="93" y="45"/>
                        <a:pt x="92" y="44"/>
                      </a:cubicBezTo>
                      <a:cubicBezTo>
                        <a:pt x="91" y="44"/>
                        <a:pt x="91" y="43"/>
                        <a:pt x="91" y="43"/>
                      </a:cubicBezTo>
                      <a:cubicBezTo>
                        <a:pt x="90" y="43"/>
                        <a:pt x="90" y="43"/>
                        <a:pt x="90" y="43"/>
                      </a:cubicBezTo>
                      <a:cubicBezTo>
                        <a:pt x="90" y="42"/>
                        <a:pt x="90" y="42"/>
                        <a:pt x="90" y="41"/>
                      </a:cubicBezTo>
                      <a:cubicBezTo>
                        <a:pt x="89" y="41"/>
                        <a:pt x="89" y="41"/>
                        <a:pt x="88" y="40"/>
                      </a:cubicBezTo>
                      <a:cubicBezTo>
                        <a:pt x="87" y="39"/>
                        <a:pt x="86" y="38"/>
                        <a:pt x="85" y="38"/>
                      </a:cubicBezTo>
                      <a:cubicBezTo>
                        <a:pt x="83" y="36"/>
                        <a:pt x="82" y="34"/>
                        <a:pt x="80" y="32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78" y="31"/>
                        <a:pt x="77" y="30"/>
                        <a:pt x="76" y="29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5" y="27"/>
                        <a:pt x="75" y="26"/>
                        <a:pt x="73" y="26"/>
                      </a:cubicBezTo>
                      <a:cubicBezTo>
                        <a:pt x="73" y="26"/>
                        <a:pt x="73" y="26"/>
                        <a:pt x="72" y="25"/>
                      </a:cubicBezTo>
                      <a:cubicBezTo>
                        <a:pt x="72" y="25"/>
                        <a:pt x="71" y="25"/>
                        <a:pt x="71" y="25"/>
                      </a:cubicBezTo>
                      <a:cubicBezTo>
                        <a:pt x="70" y="24"/>
                        <a:pt x="69" y="23"/>
                        <a:pt x="69" y="22"/>
                      </a:cubicBezTo>
                      <a:cubicBezTo>
                        <a:pt x="69" y="22"/>
                        <a:pt x="69" y="22"/>
                        <a:pt x="69" y="22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6" y="21"/>
                        <a:pt x="66" y="21"/>
                        <a:pt x="65" y="21"/>
                      </a:cubicBezTo>
                      <a:cubicBezTo>
                        <a:pt x="65" y="20"/>
                        <a:pt x="64" y="19"/>
                        <a:pt x="64" y="19"/>
                      </a:cubicBezTo>
                      <a:cubicBezTo>
                        <a:pt x="63" y="18"/>
                        <a:pt x="63" y="18"/>
                        <a:pt x="63" y="17"/>
                      </a:cubicBezTo>
                      <a:cubicBezTo>
                        <a:pt x="63" y="17"/>
                        <a:pt x="63" y="17"/>
                        <a:pt x="63" y="17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61" y="17"/>
                        <a:pt x="61" y="17"/>
                        <a:pt x="60" y="17"/>
                      </a:cubicBezTo>
                      <a:cubicBezTo>
                        <a:pt x="60" y="16"/>
                        <a:pt x="59" y="16"/>
                        <a:pt x="59" y="15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59" y="14"/>
                        <a:pt x="58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4"/>
                        <a:pt x="56" y="13"/>
                        <a:pt x="56" y="13"/>
                      </a:cubicBezTo>
                      <a:cubicBezTo>
                        <a:pt x="54" y="11"/>
                        <a:pt x="52" y="10"/>
                        <a:pt x="49" y="8"/>
                      </a:cubicBezTo>
                      <a:cubicBezTo>
                        <a:pt x="47" y="7"/>
                        <a:pt x="44" y="6"/>
                        <a:pt x="42" y="4"/>
                      </a:cubicBezTo>
                      <a:cubicBezTo>
                        <a:pt x="40" y="3"/>
                        <a:pt x="38" y="2"/>
                        <a:pt x="36" y="1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19" rIns="91440" bIns="45719" numCol="1" anchor="t" anchorCtr="0" compatLnSpc="1"/>
                <a:lstStyle/>
                <a:p>
                  <a:endParaRPr lang="zh-CN" altLang="en-US" sz="1200">
                    <a:solidFill>
                      <a:prstClr val="black"/>
                    </a:solidFill>
                    <a:latin typeface="+mj-ea"/>
                    <a:ea typeface="+mj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8" name="Freeform 42"/>
                <p:cNvSpPr>
                  <a:spLocks noEditPoints="1"/>
                </p:cNvSpPr>
                <p:nvPr/>
              </p:nvSpPr>
              <p:spPr bwMode="auto">
                <a:xfrm>
                  <a:off x="3477" y="1838"/>
                  <a:ext cx="322" cy="675"/>
                </a:xfrm>
                <a:custGeom>
                  <a:avLst/>
                  <a:gdLst>
                    <a:gd name="T0" fmla="*/ 3 w 135"/>
                    <a:gd name="T1" fmla="*/ 78 h 283"/>
                    <a:gd name="T2" fmla="*/ 0 w 135"/>
                    <a:gd name="T3" fmla="*/ 85 h 283"/>
                    <a:gd name="T4" fmla="*/ 9 w 135"/>
                    <a:gd name="T5" fmla="*/ 113 h 283"/>
                    <a:gd name="T6" fmla="*/ 14 w 135"/>
                    <a:gd name="T7" fmla="*/ 116 h 283"/>
                    <a:gd name="T8" fmla="*/ 18 w 135"/>
                    <a:gd name="T9" fmla="*/ 128 h 283"/>
                    <a:gd name="T10" fmla="*/ 25 w 135"/>
                    <a:gd name="T11" fmla="*/ 137 h 283"/>
                    <a:gd name="T12" fmla="*/ 22 w 135"/>
                    <a:gd name="T13" fmla="*/ 150 h 283"/>
                    <a:gd name="T14" fmla="*/ 20 w 135"/>
                    <a:gd name="T15" fmla="*/ 166 h 283"/>
                    <a:gd name="T16" fmla="*/ 29 w 135"/>
                    <a:gd name="T17" fmla="*/ 180 h 283"/>
                    <a:gd name="T18" fmla="*/ 32 w 135"/>
                    <a:gd name="T19" fmla="*/ 192 h 283"/>
                    <a:gd name="T20" fmla="*/ 42 w 135"/>
                    <a:gd name="T21" fmla="*/ 204 h 283"/>
                    <a:gd name="T22" fmla="*/ 48 w 135"/>
                    <a:gd name="T23" fmla="*/ 208 h 283"/>
                    <a:gd name="T24" fmla="*/ 51 w 135"/>
                    <a:gd name="T25" fmla="*/ 218 h 283"/>
                    <a:gd name="T26" fmla="*/ 54 w 135"/>
                    <a:gd name="T27" fmla="*/ 238 h 283"/>
                    <a:gd name="T28" fmla="*/ 57 w 135"/>
                    <a:gd name="T29" fmla="*/ 253 h 283"/>
                    <a:gd name="T30" fmla="*/ 66 w 135"/>
                    <a:gd name="T31" fmla="*/ 265 h 283"/>
                    <a:gd name="T32" fmla="*/ 74 w 135"/>
                    <a:gd name="T33" fmla="*/ 278 h 283"/>
                    <a:gd name="T34" fmla="*/ 80 w 135"/>
                    <a:gd name="T35" fmla="*/ 283 h 283"/>
                    <a:gd name="T36" fmla="*/ 84 w 135"/>
                    <a:gd name="T37" fmla="*/ 275 h 283"/>
                    <a:gd name="T38" fmla="*/ 79 w 135"/>
                    <a:gd name="T39" fmla="*/ 262 h 283"/>
                    <a:gd name="T40" fmla="*/ 85 w 135"/>
                    <a:gd name="T41" fmla="*/ 255 h 283"/>
                    <a:gd name="T42" fmla="*/ 90 w 135"/>
                    <a:gd name="T43" fmla="*/ 244 h 283"/>
                    <a:gd name="T44" fmla="*/ 98 w 135"/>
                    <a:gd name="T45" fmla="*/ 224 h 283"/>
                    <a:gd name="T46" fmla="*/ 111 w 135"/>
                    <a:gd name="T47" fmla="*/ 217 h 283"/>
                    <a:gd name="T48" fmla="*/ 119 w 135"/>
                    <a:gd name="T49" fmla="*/ 210 h 283"/>
                    <a:gd name="T50" fmla="*/ 124 w 135"/>
                    <a:gd name="T51" fmla="*/ 188 h 283"/>
                    <a:gd name="T52" fmla="*/ 134 w 135"/>
                    <a:gd name="T53" fmla="*/ 178 h 283"/>
                    <a:gd name="T54" fmla="*/ 133 w 135"/>
                    <a:gd name="T55" fmla="*/ 166 h 283"/>
                    <a:gd name="T56" fmla="*/ 120 w 135"/>
                    <a:gd name="T57" fmla="*/ 159 h 283"/>
                    <a:gd name="T58" fmla="*/ 104 w 135"/>
                    <a:gd name="T59" fmla="*/ 156 h 283"/>
                    <a:gd name="T60" fmla="*/ 91 w 135"/>
                    <a:gd name="T61" fmla="*/ 153 h 283"/>
                    <a:gd name="T62" fmla="*/ 95 w 135"/>
                    <a:gd name="T63" fmla="*/ 146 h 283"/>
                    <a:gd name="T64" fmla="*/ 85 w 135"/>
                    <a:gd name="T65" fmla="*/ 136 h 283"/>
                    <a:gd name="T66" fmla="*/ 70 w 135"/>
                    <a:gd name="T67" fmla="*/ 129 h 283"/>
                    <a:gd name="T68" fmla="*/ 60 w 135"/>
                    <a:gd name="T69" fmla="*/ 123 h 283"/>
                    <a:gd name="T70" fmla="*/ 44 w 135"/>
                    <a:gd name="T71" fmla="*/ 117 h 283"/>
                    <a:gd name="T72" fmla="*/ 32 w 135"/>
                    <a:gd name="T73" fmla="*/ 120 h 283"/>
                    <a:gd name="T74" fmla="*/ 29 w 135"/>
                    <a:gd name="T75" fmla="*/ 125 h 283"/>
                    <a:gd name="T76" fmla="*/ 20 w 135"/>
                    <a:gd name="T77" fmla="*/ 120 h 283"/>
                    <a:gd name="T78" fmla="*/ 19 w 135"/>
                    <a:gd name="T79" fmla="*/ 106 h 283"/>
                    <a:gd name="T80" fmla="*/ 18 w 135"/>
                    <a:gd name="T81" fmla="*/ 99 h 283"/>
                    <a:gd name="T82" fmla="*/ 14 w 135"/>
                    <a:gd name="T83" fmla="*/ 94 h 283"/>
                    <a:gd name="T84" fmla="*/ 7 w 135"/>
                    <a:gd name="T85" fmla="*/ 96 h 283"/>
                    <a:gd name="T86" fmla="*/ 10 w 135"/>
                    <a:gd name="T87" fmla="*/ 89 h 283"/>
                    <a:gd name="T88" fmla="*/ 15 w 135"/>
                    <a:gd name="T89" fmla="*/ 79 h 283"/>
                    <a:gd name="T90" fmla="*/ 27 w 135"/>
                    <a:gd name="T91" fmla="*/ 71 h 283"/>
                    <a:gd name="T92" fmla="*/ 32 w 135"/>
                    <a:gd name="T93" fmla="*/ 82 h 283"/>
                    <a:gd name="T94" fmla="*/ 39 w 135"/>
                    <a:gd name="T95" fmla="*/ 69 h 283"/>
                    <a:gd name="T96" fmla="*/ 43 w 135"/>
                    <a:gd name="T97" fmla="*/ 63 h 283"/>
                    <a:gd name="T98" fmla="*/ 56 w 135"/>
                    <a:gd name="T99" fmla="*/ 55 h 283"/>
                    <a:gd name="T100" fmla="*/ 68 w 135"/>
                    <a:gd name="T101" fmla="*/ 45 h 283"/>
                    <a:gd name="T102" fmla="*/ 74 w 135"/>
                    <a:gd name="T103" fmla="*/ 37 h 283"/>
                    <a:gd name="T104" fmla="*/ 83 w 135"/>
                    <a:gd name="T105" fmla="*/ 31 h 283"/>
                    <a:gd name="T106" fmla="*/ 80 w 135"/>
                    <a:gd name="T107" fmla="*/ 29 h 283"/>
                    <a:gd name="T108" fmla="*/ 96 w 135"/>
                    <a:gd name="T109" fmla="*/ 24 h 283"/>
                    <a:gd name="T110" fmla="*/ 102 w 135"/>
                    <a:gd name="T111" fmla="*/ 11 h 283"/>
                    <a:gd name="T112" fmla="*/ 96 w 135"/>
                    <a:gd name="T113" fmla="*/ 8 h 283"/>
                    <a:gd name="T114" fmla="*/ 80 w 135"/>
                    <a:gd name="T115" fmla="*/ 18 h 283"/>
                    <a:gd name="T116" fmla="*/ 72 w 135"/>
                    <a:gd name="T117" fmla="*/ 18 h 283"/>
                    <a:gd name="T118" fmla="*/ 76 w 135"/>
                    <a:gd name="T119" fmla="*/ 9 h 283"/>
                    <a:gd name="T120" fmla="*/ 86 w 135"/>
                    <a:gd name="T121" fmla="*/ 6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5" h="283">
                      <a:moveTo>
                        <a:pt x="71" y="39"/>
                      </a:move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moveTo>
                        <a:pt x="96" y="12"/>
                      </a:moveTo>
                      <a:cubicBezTo>
                        <a:pt x="96" y="12"/>
                        <a:pt x="96" y="12"/>
                        <a:pt x="96" y="12"/>
                      </a:cubicBezTo>
                      <a:moveTo>
                        <a:pt x="86" y="0"/>
                      </a:move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3" y="0"/>
                        <a:pt x="82" y="0"/>
                        <a:pt x="81" y="0"/>
                      </a:cubicBezTo>
                      <a:cubicBezTo>
                        <a:pt x="72" y="5"/>
                        <a:pt x="63" y="10"/>
                        <a:pt x="56" y="16"/>
                      </a:cubicBezTo>
                      <a:cubicBezTo>
                        <a:pt x="39" y="28"/>
                        <a:pt x="25" y="41"/>
                        <a:pt x="14" y="57"/>
                      </a:cubicBezTo>
                      <a:cubicBezTo>
                        <a:pt x="9" y="63"/>
                        <a:pt x="5" y="69"/>
                        <a:pt x="1" y="76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3" y="79"/>
                        <a:pt x="3" y="79"/>
                        <a:pt x="3" y="80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3"/>
                        <a:pt x="2" y="83"/>
                        <a:pt x="2" y="83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1" y="83"/>
                        <a:pt x="1" y="83"/>
                        <a:pt x="1" y="83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5"/>
                        <a:pt x="1" y="86"/>
                        <a:pt x="1" y="86"/>
                      </a:cubicBez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05"/>
                        <a:pt x="0" y="106"/>
                        <a:pt x="1" y="106"/>
                      </a:cubicBezTo>
                      <a:cubicBezTo>
                        <a:pt x="1" y="106"/>
                        <a:pt x="1" y="106"/>
                        <a:pt x="1" y="106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3" y="108"/>
                        <a:pt x="4" y="108"/>
                        <a:pt x="4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6" y="109"/>
                        <a:pt x="6" y="109"/>
                        <a:pt x="6" y="109"/>
                      </a:cubicBez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5" y="110"/>
                        <a:pt x="6" y="110"/>
                        <a:pt x="6" y="111"/>
                      </a:cubicBezTo>
                      <a:cubicBezTo>
                        <a:pt x="7" y="111"/>
                        <a:pt x="7" y="111"/>
                        <a:pt x="7" y="111"/>
                      </a:cubicBezTo>
                      <a:cubicBezTo>
                        <a:pt x="7" y="111"/>
                        <a:pt x="8" y="112"/>
                        <a:pt x="8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1" y="113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5"/>
                        <a:pt x="11" y="115"/>
                        <a:pt x="11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2" y="116"/>
                        <a:pt x="12" y="116"/>
                        <a:pt x="12" y="116"/>
                      </a:cubicBezTo>
                      <a:cubicBezTo>
                        <a:pt x="13" y="116"/>
                        <a:pt x="13" y="116"/>
                        <a:pt x="13" y="116"/>
                      </a:cubicBezTo>
                      <a:cubicBezTo>
                        <a:pt x="14" y="116"/>
                        <a:pt x="14" y="116"/>
                        <a:pt x="14" y="116"/>
                      </a:cubicBezTo>
                      <a:cubicBezTo>
                        <a:pt x="14" y="117"/>
                        <a:pt x="14" y="117"/>
                        <a:pt x="14" y="117"/>
                      </a:cubicBezTo>
                      <a:cubicBezTo>
                        <a:pt x="14" y="117"/>
                        <a:pt x="14" y="118"/>
                        <a:pt x="15" y="119"/>
                      </a:cubicBezTo>
                      <a:cubicBezTo>
                        <a:pt x="15" y="119"/>
                        <a:pt x="15" y="119"/>
                        <a:pt x="15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1"/>
                        <a:pt x="17" y="121"/>
                        <a:pt x="17" y="121"/>
                      </a:cubicBezTo>
                      <a:cubicBezTo>
                        <a:pt x="17" y="122"/>
                        <a:pt x="17" y="123"/>
                        <a:pt x="17" y="124"/>
                      </a:cubicBezTo>
                      <a:cubicBezTo>
                        <a:pt x="17" y="124"/>
                        <a:pt x="17" y="124"/>
                        <a:pt x="17" y="125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7"/>
                        <a:pt x="17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9"/>
                        <a:pt x="18" y="129"/>
                        <a:pt x="18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4" y="129"/>
                        <a:pt x="24" y="129"/>
                        <a:pt x="24" y="129"/>
                      </a:cubicBezTo>
                      <a:cubicBezTo>
                        <a:pt x="24" y="131"/>
                        <a:pt x="24" y="131"/>
                        <a:pt x="24" y="131"/>
                      </a:cubicBezTo>
                      <a:cubicBezTo>
                        <a:pt x="24" y="132"/>
                        <a:pt x="25" y="132"/>
                        <a:pt x="25" y="132"/>
                      </a:cubicBezTo>
                      <a:cubicBezTo>
                        <a:pt x="25" y="132"/>
                        <a:pt x="25" y="132"/>
                        <a:pt x="25" y="132"/>
                      </a:cubicBezTo>
                      <a:cubicBezTo>
                        <a:pt x="26" y="133"/>
                        <a:pt x="26" y="134"/>
                        <a:pt x="26" y="135"/>
                      </a:cubicBezTo>
                      <a:cubicBezTo>
                        <a:pt x="25" y="135"/>
                        <a:pt x="25" y="135"/>
                        <a:pt x="25" y="135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27" y="136"/>
                        <a:pt x="27" y="136"/>
                        <a:pt x="27" y="136"/>
                      </a:cubicBezTo>
                      <a:cubicBezTo>
                        <a:pt x="27" y="136"/>
                        <a:pt x="27" y="137"/>
                        <a:pt x="27" y="138"/>
                      </a:cubicBezTo>
                      <a:cubicBezTo>
                        <a:pt x="27" y="139"/>
                        <a:pt x="27" y="140"/>
                        <a:pt x="27" y="140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26" y="145"/>
                        <a:pt x="26" y="145"/>
                        <a:pt x="26" y="145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4" y="146"/>
                        <a:pt x="24" y="146"/>
                        <a:pt x="24" y="146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24" y="147"/>
                        <a:pt x="24" y="147"/>
                        <a:pt x="24" y="148"/>
                      </a:cubicBezTo>
                      <a:cubicBezTo>
                        <a:pt x="23" y="148"/>
                        <a:pt x="23" y="149"/>
                        <a:pt x="23" y="149"/>
                      </a:cubicBezTo>
                      <a:cubicBezTo>
                        <a:pt x="23" y="150"/>
                        <a:pt x="23" y="150"/>
                        <a:pt x="23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1" y="150"/>
                        <a:pt x="21" y="150"/>
                        <a:pt x="21" y="150"/>
                      </a:cubicBezTo>
                      <a:cubicBezTo>
                        <a:pt x="21" y="153"/>
                        <a:pt x="21" y="153"/>
                        <a:pt x="21" y="153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21" y="155"/>
                        <a:pt x="21" y="156"/>
                        <a:pt x="22" y="156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1" y="158"/>
                        <a:pt x="21" y="158"/>
                        <a:pt x="21" y="159"/>
                      </a:cubicBezTo>
                      <a:cubicBezTo>
                        <a:pt x="21" y="159"/>
                        <a:pt x="21" y="159"/>
                        <a:pt x="21" y="159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0" y="166"/>
                        <a:pt x="20" y="168"/>
                        <a:pt x="21" y="168"/>
                      </a:cubicBezTo>
                      <a:cubicBezTo>
                        <a:pt x="21" y="168"/>
                        <a:pt x="21" y="168"/>
                        <a:pt x="22" y="169"/>
                      </a:cubicBezTo>
                      <a:cubicBezTo>
                        <a:pt x="23" y="169"/>
                        <a:pt x="24" y="171"/>
                        <a:pt x="24" y="172"/>
                      </a:cubicBezTo>
                      <a:cubicBezTo>
                        <a:pt x="24" y="172"/>
                        <a:pt x="25" y="173"/>
                        <a:pt x="25" y="173"/>
                      </a:cubicBezTo>
                      <a:cubicBezTo>
                        <a:pt x="25" y="174"/>
                        <a:pt x="25" y="174"/>
                        <a:pt x="26" y="175"/>
                      </a:cubicBezTo>
                      <a:cubicBezTo>
                        <a:pt x="26" y="175"/>
                        <a:pt x="26" y="176"/>
                        <a:pt x="27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8"/>
                        <a:pt x="27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80"/>
                        <a:pt x="28" y="180"/>
                        <a:pt x="29" y="180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2" y="184"/>
                        <a:pt x="31" y="186"/>
                        <a:pt x="31" y="187"/>
                      </a:cubicBezTo>
                      <a:cubicBezTo>
                        <a:pt x="31" y="188"/>
                        <a:pt x="31" y="189"/>
                        <a:pt x="31" y="189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3"/>
                        <a:pt x="33" y="193"/>
                        <a:pt x="34" y="194"/>
                      </a:cubicBezTo>
                      <a:cubicBezTo>
                        <a:pt x="34" y="194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6"/>
                        <a:pt x="34" y="196"/>
                        <a:pt x="35" y="197"/>
                      </a:cubicBezTo>
                      <a:cubicBezTo>
                        <a:pt x="35" y="197"/>
                        <a:pt x="35" y="197"/>
                        <a:pt x="35" y="197"/>
                      </a:cubicBezTo>
                      <a:cubicBezTo>
                        <a:pt x="36" y="197"/>
                        <a:pt x="36" y="198"/>
                        <a:pt x="36" y="198"/>
                      </a:cubicBezTo>
                      <a:cubicBezTo>
                        <a:pt x="35" y="199"/>
                        <a:pt x="35" y="199"/>
                        <a:pt x="35" y="199"/>
                      </a:cubicBezTo>
                      <a:cubicBezTo>
                        <a:pt x="41" y="199"/>
                        <a:pt x="41" y="199"/>
                        <a:pt x="41" y="199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03"/>
                        <a:pt x="42" y="204"/>
                        <a:pt x="42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5" y="204"/>
                        <a:pt x="45" y="204"/>
                        <a:pt x="46" y="204"/>
                      </a:cubicBezTo>
                      <a:cubicBezTo>
                        <a:pt x="46" y="205"/>
                        <a:pt x="46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9" y="206"/>
                        <a:pt x="49" y="206"/>
                        <a:pt x="49" y="206"/>
                      </a:cubicBezTo>
                      <a:cubicBezTo>
                        <a:pt x="49" y="207"/>
                        <a:pt x="49" y="207"/>
                        <a:pt x="48" y="208"/>
                      </a:cubicBezTo>
                      <a:cubicBezTo>
                        <a:pt x="48" y="209"/>
                        <a:pt x="48" y="210"/>
                        <a:pt x="48" y="210"/>
                      </a:cubicBezTo>
                      <a:cubicBezTo>
                        <a:pt x="48" y="211"/>
                        <a:pt x="48" y="211"/>
                        <a:pt x="48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2"/>
                        <a:pt x="48" y="214"/>
                        <a:pt x="49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6"/>
                        <a:pt x="50" y="216"/>
                      </a:cubicBezTo>
                      <a:cubicBezTo>
                        <a:pt x="50" y="216"/>
                        <a:pt x="50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8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2" y="220"/>
                        <a:pt x="52" y="220"/>
                        <a:pt x="52" y="220"/>
                      </a:cubicBezTo>
                      <a:cubicBezTo>
                        <a:pt x="53" y="220"/>
                        <a:pt x="53" y="220"/>
                        <a:pt x="53" y="220"/>
                      </a:cubicBezTo>
                      <a:cubicBezTo>
                        <a:pt x="53" y="220"/>
                        <a:pt x="53" y="221"/>
                        <a:pt x="53" y="221"/>
                      </a:cubicBezTo>
                      <a:cubicBezTo>
                        <a:pt x="53" y="222"/>
                        <a:pt x="53" y="222"/>
                        <a:pt x="53" y="223"/>
                      </a:cubicBezTo>
                      <a:cubicBezTo>
                        <a:pt x="53" y="223"/>
                        <a:pt x="53" y="224"/>
                        <a:pt x="53" y="225"/>
                      </a:cubicBezTo>
                      <a:cubicBezTo>
                        <a:pt x="53" y="236"/>
                        <a:pt x="53" y="236"/>
                        <a:pt x="53" y="236"/>
                      </a:cubicBezTo>
                      <a:cubicBezTo>
                        <a:pt x="53" y="237"/>
                        <a:pt x="53" y="237"/>
                        <a:pt x="53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8"/>
                        <a:pt x="54" y="238"/>
                        <a:pt x="54" y="238"/>
                      </a:cubicBezTo>
                      <a:cubicBezTo>
                        <a:pt x="54" y="239"/>
                        <a:pt x="54" y="239"/>
                        <a:pt x="55" y="240"/>
                      </a:cubicBezTo>
                      <a:cubicBezTo>
                        <a:pt x="55" y="240"/>
                        <a:pt x="55" y="240"/>
                        <a:pt x="55" y="240"/>
                      </a:cubicBezTo>
                      <a:cubicBezTo>
                        <a:pt x="56" y="240"/>
                        <a:pt x="56" y="241"/>
                        <a:pt x="56" y="241"/>
                      </a:cubicBezTo>
                      <a:cubicBezTo>
                        <a:pt x="56" y="242"/>
                        <a:pt x="56" y="243"/>
                        <a:pt x="56" y="244"/>
                      </a:cubicBezTo>
                      <a:cubicBezTo>
                        <a:pt x="56" y="245"/>
                        <a:pt x="56" y="245"/>
                        <a:pt x="56" y="246"/>
                      </a:cubicBezTo>
                      <a:cubicBezTo>
                        <a:pt x="56" y="247"/>
                        <a:pt x="56" y="247"/>
                        <a:pt x="56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9"/>
                      </a:cubicBezTo>
                      <a:cubicBezTo>
                        <a:pt x="57" y="249"/>
                        <a:pt x="57" y="249"/>
                        <a:pt x="57" y="250"/>
                      </a:cubicBezTo>
                      <a:cubicBezTo>
                        <a:pt x="57" y="250"/>
                        <a:pt x="57" y="251"/>
                        <a:pt x="57" y="251"/>
                      </a:cubicBezTo>
                      <a:cubicBezTo>
                        <a:pt x="57" y="251"/>
                        <a:pt x="57" y="252"/>
                        <a:pt x="57" y="252"/>
                      </a:cubicBezTo>
                      <a:cubicBezTo>
                        <a:pt x="57" y="253"/>
                        <a:pt x="57" y="253"/>
                        <a:pt x="57" y="253"/>
                      </a:cubicBezTo>
                      <a:cubicBezTo>
                        <a:pt x="57" y="255"/>
                        <a:pt x="58" y="257"/>
                        <a:pt x="59" y="258"/>
                      </a:cubicBezTo>
                      <a:cubicBezTo>
                        <a:pt x="59" y="258"/>
                        <a:pt x="59" y="258"/>
                        <a:pt x="59" y="258"/>
                      </a:cubicBezTo>
                      <a:cubicBezTo>
                        <a:pt x="61" y="259"/>
                        <a:pt x="61" y="259"/>
                        <a:pt x="61" y="260"/>
                      </a:cubicBezTo>
                      <a:cubicBezTo>
                        <a:pt x="61" y="261"/>
                        <a:pt x="61" y="261"/>
                        <a:pt x="61" y="261"/>
                      </a:cubicBezTo>
                      <a:cubicBezTo>
                        <a:pt x="62" y="261"/>
                        <a:pt x="62" y="261"/>
                        <a:pt x="62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3"/>
                        <a:pt x="63" y="263"/>
                        <a:pt x="64" y="263"/>
                      </a:cubicBezTo>
                      <a:cubicBezTo>
                        <a:pt x="64" y="264"/>
                        <a:pt x="64" y="264"/>
                        <a:pt x="64" y="264"/>
                      </a:cubicBezTo>
                      <a:cubicBezTo>
                        <a:pt x="64" y="265"/>
                        <a:pt x="65" y="265"/>
                        <a:pt x="65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7"/>
                        <a:pt x="66" y="268"/>
                        <a:pt x="67" y="269"/>
                      </a:cubicBezTo>
                      <a:cubicBezTo>
                        <a:pt x="67" y="269"/>
                        <a:pt x="68" y="269"/>
                        <a:pt x="68" y="270"/>
                      </a:cubicBezTo>
                      <a:cubicBezTo>
                        <a:pt x="69" y="270"/>
                        <a:pt x="70" y="271"/>
                        <a:pt x="70" y="272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5"/>
                        <a:pt x="71" y="275"/>
                      </a:cubicBezTo>
                      <a:cubicBezTo>
                        <a:pt x="72" y="276"/>
                        <a:pt x="72" y="276"/>
                        <a:pt x="72" y="276"/>
                      </a:cubicBezTo>
                      <a:cubicBezTo>
                        <a:pt x="72" y="276"/>
                        <a:pt x="72" y="277"/>
                        <a:pt x="73" y="277"/>
                      </a:cubicBezTo>
                      <a:cubicBezTo>
                        <a:pt x="73" y="277"/>
                        <a:pt x="73" y="277"/>
                        <a:pt x="73" y="277"/>
                      </a:cubicBezTo>
                      <a:cubicBezTo>
                        <a:pt x="73" y="278"/>
                        <a:pt x="73" y="278"/>
                        <a:pt x="74" y="278"/>
                      </a:cubicBezTo>
                      <a:cubicBezTo>
                        <a:pt x="74" y="279"/>
                        <a:pt x="74" y="279"/>
                        <a:pt x="74" y="279"/>
                      </a:cubicBezTo>
                      <a:cubicBezTo>
                        <a:pt x="75" y="280"/>
                        <a:pt x="76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1"/>
                        <a:pt x="77" y="281"/>
                        <a:pt x="77" y="281"/>
                      </a:cubicBezTo>
                      <a:cubicBezTo>
                        <a:pt x="78" y="281"/>
                        <a:pt x="78" y="281"/>
                        <a:pt x="78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3"/>
                        <a:pt x="80" y="283"/>
                        <a:pt x="80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2" y="283"/>
                        <a:pt x="82" y="283"/>
                      </a:cubicBezTo>
                      <a:cubicBezTo>
                        <a:pt x="83" y="283"/>
                        <a:pt x="84" y="283"/>
                        <a:pt x="84" y="282"/>
                      </a:cubicBezTo>
                      <a:cubicBezTo>
                        <a:pt x="85" y="282"/>
                        <a:pt x="85" y="281"/>
                        <a:pt x="85" y="281"/>
                      </a:cubicBezTo>
                      <a:cubicBezTo>
                        <a:pt x="84" y="280"/>
                        <a:pt x="84" y="280"/>
                        <a:pt x="84" y="279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4" y="278"/>
                        <a:pt x="84" y="278"/>
                        <a:pt x="84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7"/>
                        <a:pt x="85" y="277"/>
                        <a:pt x="85" y="276"/>
                      </a:cubicBezTo>
                      <a:cubicBezTo>
                        <a:pt x="85" y="276"/>
                        <a:pt x="85" y="275"/>
                        <a:pt x="84" y="275"/>
                      </a:cubicBezTo>
                      <a:cubicBezTo>
                        <a:pt x="84" y="274"/>
                        <a:pt x="83" y="274"/>
                        <a:pt x="82" y="274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0"/>
                        <a:pt x="82" y="270"/>
                      </a:cubicBezTo>
                      <a:cubicBezTo>
                        <a:pt x="82" y="270"/>
                        <a:pt x="81" y="269"/>
                        <a:pt x="81" y="269"/>
                      </a:cubicBezTo>
                      <a:cubicBezTo>
                        <a:pt x="80" y="269"/>
                        <a:pt x="80" y="269"/>
                        <a:pt x="80" y="269"/>
                      </a:cubicBezTo>
                      <a:cubicBezTo>
                        <a:pt x="80" y="268"/>
                        <a:pt x="80" y="267"/>
                        <a:pt x="80" y="266"/>
                      </a:cubicBezTo>
                      <a:cubicBezTo>
                        <a:pt x="80" y="266"/>
                        <a:pt x="80" y="265"/>
                        <a:pt x="80" y="265"/>
                      </a:cubicBezTo>
                      <a:cubicBezTo>
                        <a:pt x="80" y="264"/>
                        <a:pt x="80" y="263"/>
                        <a:pt x="80" y="263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1"/>
                        <a:pt x="79" y="261"/>
                        <a:pt x="79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9" y="260"/>
                        <a:pt x="79" y="260"/>
                        <a:pt x="79" y="260"/>
                      </a:cubicBezTo>
                      <a:cubicBezTo>
                        <a:pt x="80" y="259"/>
                        <a:pt x="80" y="258"/>
                        <a:pt x="81" y="257"/>
                      </a:cubicBezTo>
                      <a:cubicBezTo>
                        <a:pt x="81" y="256"/>
                        <a:pt x="81" y="256"/>
                        <a:pt x="81" y="256"/>
                      </a:cubicBezTo>
                      <a:cubicBezTo>
                        <a:pt x="81" y="256"/>
                        <a:pt x="81" y="255"/>
                        <a:pt x="81" y="255"/>
                      </a:cubicBezTo>
                      <a:cubicBezTo>
                        <a:pt x="82" y="255"/>
                        <a:pt x="82" y="255"/>
                        <a:pt x="82" y="255"/>
                      </a:cubicBezTo>
                      <a:cubicBezTo>
                        <a:pt x="82" y="255"/>
                        <a:pt x="83" y="255"/>
                        <a:pt x="83" y="255"/>
                      </a:cubicBezTo>
                      <a:cubicBezTo>
                        <a:pt x="85" y="256"/>
                        <a:pt x="85" y="256"/>
                        <a:pt x="85" y="256"/>
                      </a:cubicBezTo>
                      <a:cubicBezTo>
                        <a:pt x="85" y="255"/>
                        <a:pt x="85" y="255"/>
                        <a:pt x="85" y="255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6" y="254"/>
                        <a:pt x="86" y="254"/>
                        <a:pt x="86" y="254"/>
                      </a:cubicBezTo>
                      <a:cubicBezTo>
                        <a:pt x="87" y="254"/>
                        <a:pt x="88" y="253"/>
                        <a:pt x="89" y="252"/>
                      </a:cubicBezTo>
                      <a:cubicBezTo>
                        <a:pt x="90" y="251"/>
                        <a:pt x="89" y="250"/>
                        <a:pt x="88" y="249"/>
                      </a:cubicBezTo>
                      <a:cubicBezTo>
                        <a:pt x="88" y="248"/>
                        <a:pt x="88" y="248"/>
                        <a:pt x="88" y="247"/>
                      </a:cubicBezTo>
                      <a:cubicBezTo>
                        <a:pt x="88" y="246"/>
                        <a:pt x="88" y="246"/>
                        <a:pt x="88" y="246"/>
                      </a:cubicBezTo>
                      <a:cubicBezTo>
                        <a:pt x="87" y="246"/>
                        <a:pt x="87" y="246"/>
                        <a:pt x="87" y="246"/>
                      </a:cubicBezTo>
                      <a:cubicBezTo>
                        <a:pt x="86" y="246"/>
                        <a:pt x="86" y="246"/>
                        <a:pt x="86" y="246"/>
                      </a:cubicBezTo>
                      <a:cubicBezTo>
                        <a:pt x="85" y="246"/>
                        <a:pt x="85" y="246"/>
                        <a:pt x="85" y="246"/>
                      </a:cubicBezTo>
                      <a:cubicBezTo>
                        <a:pt x="85" y="245"/>
                        <a:pt x="85" y="245"/>
                        <a:pt x="85" y="245"/>
                      </a:cubicBezTo>
                      <a:cubicBezTo>
                        <a:pt x="90" y="245"/>
                        <a:pt x="90" y="245"/>
                        <a:pt x="90" y="245"/>
                      </a:cubicBezTo>
                      <a:cubicBezTo>
                        <a:pt x="90" y="244"/>
                        <a:pt x="90" y="244"/>
                        <a:pt x="90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2" y="244"/>
                        <a:pt x="92" y="244"/>
                        <a:pt x="92" y="244"/>
                      </a:cubicBezTo>
                      <a:cubicBezTo>
                        <a:pt x="92" y="243"/>
                        <a:pt x="92" y="243"/>
                        <a:pt x="92" y="243"/>
                      </a:cubicBezTo>
                      <a:cubicBezTo>
                        <a:pt x="92" y="242"/>
                        <a:pt x="92" y="242"/>
                        <a:pt x="92" y="242"/>
                      </a:cubicBezTo>
                      <a:cubicBezTo>
                        <a:pt x="92" y="241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3" y="240"/>
                        <a:pt x="93" y="239"/>
                      </a:cubicBezTo>
                      <a:cubicBezTo>
                        <a:pt x="94" y="239"/>
                        <a:pt x="94" y="239"/>
                        <a:pt x="94" y="239"/>
                      </a:cubicBezTo>
                      <a:cubicBezTo>
                        <a:pt x="95" y="238"/>
                        <a:pt x="96" y="237"/>
                        <a:pt x="97" y="236"/>
                      </a:cubicBezTo>
                      <a:cubicBezTo>
                        <a:pt x="98" y="235"/>
                        <a:pt x="98" y="234"/>
                        <a:pt x="98" y="233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9" y="224"/>
                        <a:pt x="99" y="224"/>
                        <a:pt x="99" y="224"/>
                      </a:cubicBezTo>
                      <a:cubicBezTo>
                        <a:pt x="99" y="223"/>
                        <a:pt x="99" y="223"/>
                        <a:pt x="99" y="223"/>
                      </a:cubicBezTo>
                      <a:cubicBezTo>
                        <a:pt x="99" y="223"/>
                        <a:pt x="99" y="222"/>
                        <a:pt x="100" y="222"/>
                      </a:cubicBezTo>
                      <a:cubicBezTo>
                        <a:pt x="100" y="221"/>
                        <a:pt x="100" y="221"/>
                        <a:pt x="101" y="220"/>
                      </a:cubicBezTo>
                      <a:cubicBezTo>
                        <a:pt x="101" y="220"/>
                        <a:pt x="101" y="220"/>
                        <a:pt x="101" y="220"/>
                      </a:cubicBezTo>
                      <a:cubicBezTo>
                        <a:pt x="101" y="219"/>
                        <a:pt x="101" y="219"/>
                        <a:pt x="103" y="218"/>
                      </a:cubicBezTo>
                      <a:cubicBezTo>
                        <a:pt x="103" y="218"/>
                        <a:pt x="104" y="218"/>
                        <a:pt x="105" y="218"/>
                      </a:cubicBezTo>
                      <a:cubicBezTo>
                        <a:pt x="105" y="218"/>
                        <a:pt x="106" y="218"/>
                        <a:pt x="106" y="218"/>
                      </a:cubicBezTo>
                      <a:cubicBezTo>
                        <a:pt x="107" y="218"/>
                        <a:pt x="107" y="218"/>
                        <a:pt x="108" y="218"/>
                      </a:cubicBezTo>
                      <a:cubicBezTo>
                        <a:pt x="109" y="218"/>
                        <a:pt x="109" y="218"/>
                        <a:pt x="109" y="218"/>
                      </a:cubicBezTo>
                      <a:cubicBezTo>
                        <a:pt x="110" y="218"/>
                        <a:pt x="111" y="218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2" y="217"/>
                        <a:pt x="112" y="217"/>
                        <a:pt x="112" y="217"/>
                      </a:cubicBezTo>
                      <a:cubicBezTo>
                        <a:pt x="112" y="216"/>
                        <a:pt x="112" y="216"/>
                        <a:pt x="112" y="216"/>
                      </a:cubicBezTo>
                      <a:cubicBezTo>
                        <a:pt x="112" y="215"/>
                        <a:pt x="112" y="215"/>
                        <a:pt x="112" y="215"/>
                      </a:cubicBezTo>
                      <a:cubicBezTo>
                        <a:pt x="112" y="215"/>
                        <a:pt x="112" y="214"/>
                        <a:pt x="112" y="214"/>
                      </a:cubicBezTo>
                      <a:cubicBezTo>
                        <a:pt x="113" y="214"/>
                        <a:pt x="113" y="214"/>
                        <a:pt x="113" y="214"/>
                      </a:cubicBezTo>
                      <a:cubicBezTo>
                        <a:pt x="113" y="214"/>
                        <a:pt x="113" y="214"/>
                        <a:pt x="114" y="213"/>
                      </a:cubicBezTo>
                      <a:cubicBezTo>
                        <a:pt x="114" y="213"/>
                        <a:pt x="115" y="213"/>
                        <a:pt x="115" y="213"/>
                      </a:cubicBezTo>
                      <a:cubicBezTo>
                        <a:pt x="115" y="212"/>
                        <a:pt x="115" y="212"/>
                        <a:pt x="115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7" y="212"/>
                        <a:pt x="118" y="212"/>
                        <a:pt x="118" y="211"/>
                      </a:cubicBezTo>
                      <a:cubicBezTo>
                        <a:pt x="118" y="211"/>
                        <a:pt x="119" y="210"/>
                        <a:pt x="119" y="210"/>
                      </a:cubicBezTo>
                      <a:cubicBezTo>
                        <a:pt x="119" y="209"/>
                        <a:pt x="119" y="208"/>
                        <a:pt x="120" y="207"/>
                      </a:cubicBezTo>
                      <a:cubicBezTo>
                        <a:pt x="120" y="207"/>
                        <a:pt x="121" y="207"/>
                        <a:pt x="121" y="207"/>
                      </a:cubicBezTo>
                      <a:cubicBezTo>
                        <a:pt x="123" y="206"/>
                        <a:pt x="124" y="205"/>
                        <a:pt x="124" y="204"/>
                      </a:cubicBezTo>
                      <a:cubicBezTo>
                        <a:pt x="123" y="203"/>
                        <a:pt x="123" y="201"/>
                        <a:pt x="123" y="199"/>
                      </a:cubicBezTo>
                      <a:cubicBezTo>
                        <a:pt x="123" y="199"/>
                        <a:pt x="123" y="198"/>
                        <a:pt x="123" y="197"/>
                      </a:cubicBezTo>
                      <a:cubicBezTo>
                        <a:pt x="123" y="191"/>
                        <a:pt x="123" y="191"/>
                        <a:pt x="123" y="191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2" y="190"/>
                        <a:pt x="122" y="190"/>
                        <a:pt x="122" y="190"/>
                      </a:cubicBezTo>
                      <a:cubicBezTo>
                        <a:pt x="122" y="189"/>
                        <a:pt x="122" y="189"/>
                        <a:pt x="122" y="189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5" y="188"/>
                        <a:pt x="125" y="188"/>
                        <a:pt x="125" y="188"/>
                      </a:cubicBezTo>
                      <a:cubicBezTo>
                        <a:pt x="126" y="188"/>
                        <a:pt x="126" y="187"/>
                        <a:pt x="126" y="187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5"/>
                        <a:pt x="127" y="185"/>
                        <a:pt x="127" y="185"/>
                      </a:cubicBezTo>
                      <a:cubicBezTo>
                        <a:pt x="128" y="185"/>
                        <a:pt x="128" y="185"/>
                        <a:pt x="128" y="185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9" y="184"/>
                        <a:pt x="129" y="183"/>
                      </a:cubicBezTo>
                      <a:cubicBezTo>
                        <a:pt x="129" y="183"/>
                        <a:pt x="130" y="182"/>
                        <a:pt x="130" y="182"/>
                      </a:cubicBezTo>
                      <a:cubicBezTo>
                        <a:pt x="131" y="180"/>
                        <a:pt x="132" y="179"/>
                        <a:pt x="133" y="179"/>
                      </a:cubicBezTo>
                      <a:cubicBezTo>
                        <a:pt x="134" y="178"/>
                        <a:pt x="134" y="178"/>
                        <a:pt x="134" y="178"/>
                      </a:cubicBezTo>
                      <a:cubicBezTo>
                        <a:pt x="135" y="177"/>
                        <a:pt x="135" y="176"/>
                        <a:pt x="135" y="176"/>
                      </a:cubicBezTo>
                      <a:cubicBezTo>
                        <a:pt x="135" y="176"/>
                        <a:pt x="135" y="176"/>
                        <a:pt x="135" y="176"/>
                      </a:cubicBezTo>
                      <a:cubicBezTo>
                        <a:pt x="135" y="175"/>
                        <a:pt x="135" y="175"/>
                        <a:pt x="135" y="175"/>
                      </a:cubicBezTo>
                      <a:cubicBezTo>
                        <a:pt x="134" y="175"/>
                        <a:pt x="134" y="175"/>
                        <a:pt x="134" y="175"/>
                      </a:cubicBezTo>
                      <a:cubicBezTo>
                        <a:pt x="133" y="175"/>
                        <a:pt x="133" y="175"/>
                        <a:pt x="133" y="175"/>
                      </a:cubicBezTo>
                      <a:cubicBezTo>
                        <a:pt x="133" y="174"/>
                        <a:pt x="133" y="174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5" y="172"/>
                        <a:pt x="135" y="172"/>
                        <a:pt x="135" y="172"/>
                      </a:cubicBezTo>
                      <a:cubicBezTo>
                        <a:pt x="135" y="166"/>
                        <a:pt x="135" y="166"/>
                        <a:pt x="135" y="166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4" y="166"/>
                        <a:pt x="134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2" y="165"/>
                        <a:pt x="132" y="165"/>
                        <a:pt x="131" y="165"/>
                      </a:cubicBezTo>
                      <a:cubicBezTo>
                        <a:pt x="131" y="165"/>
                        <a:pt x="131" y="165"/>
                        <a:pt x="130" y="165"/>
                      </a:cubicBezTo>
                      <a:cubicBezTo>
                        <a:pt x="128" y="165"/>
                        <a:pt x="128" y="164"/>
                        <a:pt x="127" y="164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2"/>
                        <a:pt x="125" y="162"/>
                        <a:pt x="125" y="162"/>
                      </a:cubicBezTo>
                      <a:cubicBezTo>
                        <a:pt x="124" y="162"/>
                        <a:pt x="124" y="162"/>
                        <a:pt x="124" y="162"/>
                      </a:cubicBezTo>
                      <a:cubicBezTo>
                        <a:pt x="123" y="161"/>
                        <a:pt x="123" y="161"/>
                        <a:pt x="122" y="160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2" y="159"/>
                        <a:pt x="121" y="159"/>
                        <a:pt x="121" y="159"/>
                      </a:cubicBezTo>
                      <a:cubicBezTo>
                        <a:pt x="121" y="159"/>
                        <a:pt x="121" y="159"/>
                        <a:pt x="121" y="159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8" y="159"/>
                        <a:pt x="118" y="159"/>
                        <a:pt x="118" y="159"/>
                      </a:cubicBezTo>
                      <a:cubicBezTo>
                        <a:pt x="117" y="159"/>
                        <a:pt x="117" y="159"/>
                        <a:pt x="117" y="159"/>
                      </a:cubicBezTo>
                      <a:cubicBezTo>
                        <a:pt x="117" y="159"/>
                        <a:pt x="116" y="159"/>
                        <a:pt x="116" y="159"/>
                      </a:cubicBezTo>
                      <a:cubicBezTo>
                        <a:pt x="115" y="159"/>
                        <a:pt x="115" y="158"/>
                        <a:pt x="115" y="158"/>
                      </a:cubicBezTo>
                      <a:cubicBezTo>
                        <a:pt x="115" y="157"/>
                        <a:pt x="114" y="157"/>
                        <a:pt x="112" y="157"/>
                      </a:cubicBezTo>
                      <a:cubicBezTo>
                        <a:pt x="112" y="157"/>
                        <a:pt x="111" y="157"/>
                        <a:pt x="110" y="157"/>
                      </a:cubicBezTo>
                      <a:cubicBezTo>
                        <a:pt x="110" y="157"/>
                        <a:pt x="110" y="157"/>
                        <a:pt x="110" y="157"/>
                      </a:cubicBezTo>
                      <a:cubicBezTo>
                        <a:pt x="108" y="157"/>
                        <a:pt x="108" y="157"/>
                        <a:pt x="108" y="157"/>
                      </a:cubicBezTo>
                      <a:cubicBezTo>
                        <a:pt x="108" y="158"/>
                        <a:pt x="108" y="158"/>
                        <a:pt x="108" y="158"/>
                      </a:cubicBezTo>
                      <a:cubicBezTo>
                        <a:pt x="108" y="157"/>
                        <a:pt x="108" y="156"/>
                        <a:pt x="107" y="156"/>
                      </a:cubicBezTo>
                      <a:cubicBezTo>
                        <a:pt x="106" y="156"/>
                        <a:pt x="106" y="156"/>
                        <a:pt x="105" y="156"/>
                      </a:cubicBezTo>
                      <a:cubicBezTo>
                        <a:pt x="105" y="156"/>
                        <a:pt x="104" y="156"/>
                        <a:pt x="104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5"/>
                        <a:pt x="103" y="155"/>
                        <a:pt x="103" y="155"/>
                      </a:cubicBezTo>
                      <a:cubicBezTo>
                        <a:pt x="103" y="155"/>
                        <a:pt x="103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4"/>
                        <a:pt x="101" y="153"/>
                        <a:pt x="101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96" y="153"/>
                        <a:pt x="96" y="153"/>
                        <a:pt x="96" y="153"/>
                      </a:cubicBezTo>
                      <a:cubicBezTo>
                        <a:pt x="94" y="153"/>
                        <a:pt x="94" y="153"/>
                        <a:pt x="94" y="153"/>
                      </a:cubicBezTo>
                      <a:cubicBezTo>
                        <a:pt x="93" y="153"/>
                        <a:pt x="93" y="153"/>
                        <a:pt x="92" y="153"/>
                      </a:cubicBezTo>
                      <a:cubicBezTo>
                        <a:pt x="92" y="153"/>
                        <a:pt x="92" y="153"/>
                        <a:pt x="92" y="153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3"/>
                        <a:pt x="90" y="153"/>
                        <a:pt x="90" y="153"/>
                      </a:cubicBezTo>
                      <a:cubicBezTo>
                        <a:pt x="89" y="153"/>
                        <a:pt x="89" y="153"/>
                        <a:pt x="89" y="153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0" y="152"/>
                        <a:pt x="91" y="152"/>
                        <a:pt x="92" y="151"/>
                      </a:cubicBezTo>
                      <a:cubicBezTo>
                        <a:pt x="92" y="151"/>
                        <a:pt x="92" y="151"/>
                        <a:pt x="92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6" y="150"/>
                        <a:pt x="96" y="150"/>
                        <a:pt x="96" y="149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6" y="148"/>
                        <a:pt x="96" y="147"/>
                        <a:pt x="95" y="146"/>
                      </a:cubicBezTo>
                      <a:cubicBezTo>
                        <a:pt x="94" y="145"/>
                        <a:pt x="93" y="144"/>
                        <a:pt x="92" y="144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0" y="143"/>
                        <a:pt x="90" y="143"/>
                        <a:pt x="90" y="143"/>
                      </a:cubicBezTo>
                      <a:cubicBezTo>
                        <a:pt x="90" y="142"/>
                        <a:pt x="90" y="142"/>
                        <a:pt x="90" y="142"/>
                      </a:cubicBezTo>
                      <a:cubicBezTo>
                        <a:pt x="89" y="141"/>
                        <a:pt x="88" y="141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7" y="139"/>
                        <a:pt x="87" y="139"/>
                        <a:pt x="87" y="138"/>
                      </a:cubicBezTo>
                      <a:cubicBezTo>
                        <a:pt x="86" y="137"/>
                        <a:pt x="86" y="137"/>
                        <a:pt x="85" y="136"/>
                      </a:cubicBezTo>
                      <a:cubicBezTo>
                        <a:pt x="84" y="136"/>
                        <a:pt x="84" y="136"/>
                        <a:pt x="84" y="136"/>
                      </a:cubicBezTo>
                      <a:cubicBezTo>
                        <a:pt x="84" y="135"/>
                        <a:pt x="83" y="135"/>
                        <a:pt x="83" y="135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2" y="134"/>
                        <a:pt x="81" y="133"/>
                        <a:pt x="81" y="133"/>
                      </a:cubicBezTo>
                      <a:cubicBezTo>
                        <a:pt x="80" y="133"/>
                        <a:pt x="80" y="133"/>
                        <a:pt x="80" y="133"/>
                      </a:cubicBezTo>
                      <a:cubicBezTo>
                        <a:pt x="78" y="133"/>
                        <a:pt x="78" y="133"/>
                        <a:pt x="78" y="133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7" y="132"/>
                        <a:pt x="77" y="132"/>
                        <a:pt x="77" y="132"/>
                      </a:cubicBezTo>
                      <a:cubicBezTo>
                        <a:pt x="76" y="132"/>
                        <a:pt x="75" y="132"/>
                        <a:pt x="75" y="132"/>
                      </a:cubicBezTo>
                      <a:cubicBezTo>
                        <a:pt x="74" y="132"/>
                        <a:pt x="74" y="132"/>
                        <a:pt x="73" y="131"/>
                      </a:cubicBezTo>
                      <a:cubicBezTo>
                        <a:pt x="72" y="131"/>
                        <a:pt x="72" y="131"/>
                        <a:pt x="72" y="131"/>
                      </a:cubicBezTo>
                      <a:cubicBezTo>
                        <a:pt x="72" y="130"/>
                        <a:pt x="72" y="130"/>
                        <a:pt x="72" y="130"/>
                      </a:cubicBezTo>
                      <a:cubicBezTo>
                        <a:pt x="72" y="130"/>
                        <a:pt x="72" y="129"/>
                        <a:pt x="71" y="129"/>
                      </a:cubicBezTo>
                      <a:cubicBezTo>
                        <a:pt x="70" y="129"/>
                        <a:pt x="70" y="129"/>
                        <a:pt x="70" y="129"/>
                      </a:cubicBezTo>
                      <a:cubicBezTo>
                        <a:pt x="70" y="128"/>
                        <a:pt x="70" y="128"/>
                        <a:pt x="70" y="128"/>
                      </a:cubicBezTo>
                      <a:cubicBezTo>
                        <a:pt x="70" y="128"/>
                        <a:pt x="70" y="128"/>
                        <a:pt x="70" y="127"/>
                      </a:cubicBezTo>
                      <a:cubicBezTo>
                        <a:pt x="69" y="126"/>
                        <a:pt x="68" y="126"/>
                        <a:pt x="68" y="126"/>
                      </a:cubicBezTo>
                      <a:cubicBezTo>
                        <a:pt x="67" y="126"/>
                        <a:pt x="66" y="126"/>
                        <a:pt x="66" y="126"/>
                      </a:cubicBezTo>
                      <a:cubicBezTo>
                        <a:pt x="65" y="126"/>
                        <a:pt x="65" y="126"/>
                        <a:pt x="65" y="126"/>
                      </a:cubicBezTo>
                      <a:cubicBezTo>
                        <a:pt x="64" y="126"/>
                        <a:pt x="64" y="126"/>
                        <a:pt x="63" y="126"/>
                      </a:cubicBezTo>
                      <a:cubicBezTo>
                        <a:pt x="64" y="125"/>
                        <a:pt x="64" y="125"/>
                        <a:pt x="64" y="125"/>
                      </a:cubicBezTo>
                      <a:cubicBezTo>
                        <a:pt x="66" y="123"/>
                        <a:pt x="66" y="123"/>
                        <a:pt x="66" y="123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2"/>
                        <a:pt x="63" y="122"/>
                        <a:pt x="63" y="122"/>
                      </a:cubicBezTo>
                      <a:cubicBezTo>
                        <a:pt x="61" y="122"/>
                        <a:pt x="61" y="122"/>
                        <a:pt x="61" y="122"/>
                      </a:cubicBezTo>
                      <a:cubicBezTo>
                        <a:pt x="60" y="122"/>
                        <a:pt x="60" y="122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59" y="123"/>
                        <a:pt x="59" y="123"/>
                        <a:pt x="59" y="123"/>
                      </a:cubicBezTo>
                      <a:cubicBezTo>
                        <a:pt x="58" y="123"/>
                        <a:pt x="57" y="122"/>
                        <a:pt x="57" y="121"/>
                      </a:cubicBezTo>
                      <a:cubicBezTo>
                        <a:pt x="58" y="120"/>
                        <a:pt x="58" y="120"/>
                        <a:pt x="58" y="120"/>
                      </a:cubicBezTo>
                      <a:cubicBezTo>
                        <a:pt x="56" y="120"/>
                        <a:pt x="56" y="120"/>
                        <a:pt x="56" y="120"/>
                      </a:cubicBezTo>
                      <a:cubicBezTo>
                        <a:pt x="55" y="120"/>
                        <a:pt x="55" y="121"/>
                        <a:pt x="54" y="121"/>
                      </a:cubicBezTo>
                      <a:cubicBezTo>
                        <a:pt x="53" y="121"/>
                        <a:pt x="52" y="120"/>
                        <a:pt x="52" y="120"/>
                      </a:cubicBezTo>
                      <a:cubicBezTo>
                        <a:pt x="51" y="120"/>
                        <a:pt x="50" y="119"/>
                        <a:pt x="50" y="119"/>
                      </a:cubicBezTo>
                      <a:cubicBezTo>
                        <a:pt x="49" y="119"/>
                        <a:pt x="49" y="118"/>
                        <a:pt x="48" y="118"/>
                      </a:cubicBezTo>
                      <a:cubicBezTo>
                        <a:pt x="47" y="118"/>
                        <a:pt x="46" y="117"/>
                        <a:pt x="46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3" y="117"/>
                        <a:pt x="43" y="118"/>
                        <a:pt x="43" y="118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7"/>
                        <a:pt x="40" y="117"/>
                        <a:pt x="39" y="117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7" y="119"/>
                        <a:pt x="37" y="119"/>
                        <a:pt x="37" y="119"/>
                      </a:cubicBezTo>
                      <a:cubicBezTo>
                        <a:pt x="37" y="119"/>
                        <a:pt x="36" y="119"/>
                        <a:pt x="35" y="120"/>
                      </a:cubicBezTo>
                      <a:cubicBezTo>
                        <a:pt x="35" y="120"/>
                        <a:pt x="35" y="120"/>
                        <a:pt x="34" y="120"/>
                      </a:cubicBezTo>
                      <a:cubicBezTo>
                        <a:pt x="33" y="120"/>
                        <a:pt x="33" y="120"/>
                        <a:pt x="33" y="120"/>
                      </a:cubicBezTo>
                      <a:cubicBezTo>
                        <a:pt x="32" y="120"/>
                        <a:pt x="32" y="120"/>
                        <a:pt x="32" y="120"/>
                      </a:cubicBez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31" y="121"/>
                        <a:pt x="31" y="121"/>
                        <a:pt x="31" y="121"/>
                      </a:cubicBezTo>
                      <a:cubicBezTo>
                        <a:pt x="31" y="122"/>
                        <a:pt x="32" y="122"/>
                        <a:pt x="32" y="123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6"/>
                        <a:pt x="32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1" y="126"/>
                        <a:pt x="31" y="126"/>
                        <a:pt x="31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5"/>
                        <a:pt x="30" y="125"/>
                        <a:pt x="30" y="125"/>
                      </a:cubicBezTo>
                      <a:cubicBezTo>
                        <a:pt x="30" y="125"/>
                        <a:pt x="30" y="125"/>
                        <a:pt x="29" y="125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3"/>
                        <a:pt x="29" y="123"/>
                        <a:pt x="29" y="123"/>
                      </a:cubicBezTo>
                      <a:cubicBezTo>
                        <a:pt x="28" y="122"/>
                        <a:pt x="27" y="122"/>
                        <a:pt x="27" y="122"/>
                      </a:cubicBezTo>
                      <a:cubicBezTo>
                        <a:pt x="26" y="122"/>
                        <a:pt x="26" y="122"/>
                        <a:pt x="25" y="122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3"/>
                        <a:pt x="23" y="123"/>
                        <a:pt x="23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2"/>
                        <a:pt x="21" y="122"/>
                        <a:pt x="20" y="12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20" y="121"/>
                        <a:pt x="20" y="120"/>
                        <a:pt x="20" y="120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9" y="119"/>
                        <a:pt x="19" y="119"/>
                        <a:pt x="19" y="118"/>
                      </a:cubicBezTo>
                      <a:cubicBezTo>
                        <a:pt x="19" y="118"/>
                        <a:pt x="19" y="118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9" y="117"/>
                        <a:pt x="20" y="117"/>
                        <a:pt x="20" y="117"/>
                      </a:cubicBezTo>
                      <a:cubicBezTo>
                        <a:pt x="21" y="117"/>
                        <a:pt x="22" y="116"/>
                        <a:pt x="23" y="115"/>
                      </a:cubicBezTo>
                      <a:cubicBezTo>
                        <a:pt x="24" y="114"/>
                        <a:pt x="23" y="113"/>
                        <a:pt x="23" y="112"/>
                      </a:cubicBezTo>
                      <a:cubicBezTo>
                        <a:pt x="23" y="112"/>
                        <a:pt x="23" y="112"/>
                        <a:pt x="23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22" y="112"/>
                        <a:pt x="22" y="111"/>
                        <a:pt x="22" y="111"/>
                      </a:cubicBezTo>
                      <a:cubicBezTo>
                        <a:pt x="22" y="110"/>
                        <a:pt x="22" y="109"/>
                        <a:pt x="22" y="109"/>
                      </a:cubicBezTo>
                      <a:cubicBezTo>
                        <a:pt x="22" y="108"/>
                        <a:pt x="22" y="107"/>
                        <a:pt x="22" y="107"/>
                      </a:cubicBezTo>
                      <a:cubicBezTo>
                        <a:pt x="22" y="107"/>
                        <a:pt x="21" y="106"/>
                        <a:pt x="20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17" y="106"/>
                        <a:pt x="17" y="106"/>
                        <a:pt x="17" y="106"/>
                      </a:cubicBezTo>
                      <a:cubicBezTo>
                        <a:pt x="16" y="106"/>
                        <a:pt x="16" y="105"/>
                        <a:pt x="16" y="105"/>
                      </a:cubicBezTo>
                      <a:cubicBezTo>
                        <a:pt x="16" y="105"/>
                        <a:pt x="16" y="105"/>
                        <a:pt x="16" y="105"/>
                      </a:cubicBezTo>
                      <a:cubicBezTo>
                        <a:pt x="16" y="105"/>
                        <a:pt x="16" y="104"/>
                        <a:pt x="16" y="103"/>
                      </a:cubicBezTo>
                      <a:cubicBezTo>
                        <a:pt x="16" y="103"/>
                        <a:pt x="16" y="103"/>
                        <a:pt x="16" y="103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17" y="101"/>
                        <a:pt x="17" y="100"/>
                        <a:pt x="17" y="99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9" y="99"/>
                        <a:pt x="19" y="99"/>
                        <a:pt x="19" y="99"/>
                      </a:cubicBezTo>
                      <a:cubicBezTo>
                        <a:pt x="20" y="99"/>
                        <a:pt x="21" y="99"/>
                        <a:pt x="22" y="96"/>
                      </a:cubicBezTo>
                      <a:cubicBezTo>
                        <a:pt x="22" y="95"/>
                        <a:pt x="22" y="94"/>
                        <a:pt x="22" y="93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20" y="91"/>
                        <a:pt x="20" y="91"/>
                        <a:pt x="19" y="91"/>
                      </a:cubicBezTo>
                      <a:cubicBezTo>
                        <a:pt x="19" y="91"/>
                        <a:pt x="18" y="91"/>
                        <a:pt x="18" y="92"/>
                      </a:cubicBezTo>
                      <a:cubicBezTo>
                        <a:pt x="16" y="92"/>
                        <a:pt x="16" y="93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4" y="94"/>
                        <a:pt x="14" y="94"/>
                        <a:pt x="14" y="94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2" y="97"/>
                        <a:pt x="12" y="97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11" y="98"/>
                        <a:pt x="11" y="98"/>
                        <a:pt x="11" y="98"/>
                      </a:cubicBezTo>
                      <a:cubicBezTo>
                        <a:pt x="10" y="98"/>
                        <a:pt x="9" y="99"/>
                        <a:pt x="9" y="100"/>
                      </a:cubicBez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9" y="98"/>
                        <a:pt x="9" y="98"/>
                        <a:pt x="9" y="9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9" y="96"/>
                        <a:pt x="8" y="96"/>
                        <a:pt x="8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5"/>
                        <a:pt x="7" y="95"/>
                        <a:pt x="7" y="95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0"/>
                        <a:pt x="10" y="89"/>
                        <a:pt x="10" y="89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2" y="89"/>
                        <a:pt x="12" y="89"/>
                        <a:pt x="12" y="89"/>
                      </a:cubicBezTo>
                      <a:cubicBezTo>
                        <a:pt x="12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1" y="86"/>
                        <a:pt x="12" y="85"/>
                        <a:pt x="12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3" y="83"/>
                        <a:pt x="13" y="82"/>
                        <a:pt x="13" y="82"/>
                      </a:cubicBezTo>
                      <a:cubicBezTo>
                        <a:pt x="13" y="82"/>
                        <a:pt x="13" y="82"/>
                        <a:pt x="13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14" y="81"/>
                        <a:pt x="14" y="81"/>
                        <a:pt x="14" y="81"/>
                      </a:cubicBezTo>
                      <a:cubicBezTo>
                        <a:pt x="14" y="80"/>
                        <a:pt x="14" y="80"/>
                        <a:pt x="14" y="80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6" y="79"/>
                        <a:pt x="16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7" y="77"/>
                        <a:pt x="17" y="76"/>
                        <a:pt x="18" y="76"/>
                      </a:cubicBezTo>
                      <a:cubicBezTo>
                        <a:pt x="19" y="75"/>
                        <a:pt x="20" y="74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22" y="73"/>
                        <a:pt x="23" y="73"/>
                        <a:pt x="23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5" y="73"/>
                        <a:pt x="26" y="72"/>
                        <a:pt x="27" y="72"/>
                      </a:cubicBezTo>
                      <a:cubicBezTo>
                        <a:pt x="27" y="71"/>
                        <a:pt x="27" y="71"/>
                        <a:pt x="27" y="71"/>
                      </a:cubicBezTo>
                      <a:cubicBezTo>
                        <a:pt x="28" y="71"/>
                        <a:pt x="29" y="70"/>
                        <a:pt x="30" y="70"/>
                      </a:cubicBezTo>
                      <a:cubicBezTo>
                        <a:pt x="30" y="70"/>
                        <a:pt x="30" y="70"/>
                        <a:pt x="30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2" y="71"/>
                        <a:pt x="33" y="72"/>
                        <a:pt x="33" y="73"/>
                      </a:cubicBezTo>
                      <a:cubicBezTo>
                        <a:pt x="33" y="75"/>
                        <a:pt x="33" y="76"/>
                        <a:pt x="33" y="77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80"/>
                        <a:pt x="32" y="80"/>
                        <a:pt x="32" y="80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2" y="82"/>
                        <a:pt x="32" y="82"/>
                        <a:pt x="32" y="82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6" y="82"/>
                        <a:pt x="36" y="79"/>
                        <a:pt x="36" y="78"/>
                      </a:cubicBezTo>
                      <a:cubicBezTo>
                        <a:pt x="36" y="77"/>
                        <a:pt x="36" y="76"/>
                        <a:pt x="36" y="76"/>
                      </a:cubicBezTo>
                      <a:cubicBezTo>
                        <a:pt x="36" y="76"/>
                        <a:pt x="36" y="76"/>
                        <a:pt x="36" y="76"/>
                      </a:cubicBezTo>
                      <a:cubicBezTo>
                        <a:pt x="37" y="76"/>
                        <a:pt x="37" y="76"/>
                        <a:pt x="37" y="76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0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1" y="69"/>
                        <a:pt x="42" y="69"/>
                        <a:pt x="42" y="68"/>
                      </a:cubicBezTo>
                      <a:cubicBezTo>
                        <a:pt x="42" y="68"/>
                        <a:pt x="42" y="68"/>
                        <a:pt x="42" y="68"/>
                      </a:cubicBezTo>
                      <a:cubicBezTo>
                        <a:pt x="42" y="68"/>
                        <a:pt x="43" y="67"/>
                        <a:pt x="43" y="67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8"/>
                        <a:pt x="45" y="68"/>
                        <a:pt x="45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47" y="63"/>
                        <a:pt x="47" y="63"/>
                        <a:pt x="47" y="62"/>
                      </a:cubicBezTo>
                      <a:cubicBezTo>
                        <a:pt x="48" y="62"/>
                        <a:pt x="48" y="61"/>
                        <a:pt x="49" y="60"/>
                      </a:cubicBezTo>
                      <a:cubicBezTo>
                        <a:pt x="50" y="60"/>
                        <a:pt x="50" y="59"/>
                        <a:pt x="51" y="59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2" y="59"/>
                        <a:pt x="53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7"/>
                        <a:pt x="54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6" y="56"/>
                        <a:pt x="56" y="56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2"/>
                        <a:pt x="56" y="52"/>
                        <a:pt x="56" y="52"/>
                      </a:cubicBezTo>
                      <a:cubicBezTo>
                        <a:pt x="56" y="52"/>
                        <a:pt x="57" y="52"/>
                        <a:pt x="57" y="51"/>
                      </a:cubicBezTo>
                      <a:cubicBezTo>
                        <a:pt x="58" y="50"/>
                        <a:pt x="59" y="48"/>
                        <a:pt x="61" y="47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3" y="47"/>
                        <a:pt x="63" y="47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7" y="46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9" y="44"/>
                        <a:pt x="69" y="44"/>
                        <a:pt x="69" y="44"/>
                      </a:cubicBezTo>
                      <a:cubicBezTo>
                        <a:pt x="69" y="43"/>
                        <a:pt x="69" y="42"/>
                        <a:pt x="69" y="42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9" y="40"/>
                        <a:pt x="69" y="40"/>
                        <a:pt x="69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70" y="39"/>
                        <a:pt x="70" y="39"/>
                        <a:pt x="70" y="39"/>
                      </a:cubicBezTo>
                      <a:cubicBezTo>
                        <a:pt x="70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2" y="39"/>
                        <a:pt x="72" y="39"/>
                        <a:pt x="72" y="3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5" y="37"/>
                        <a:pt x="75" y="37"/>
                        <a:pt x="75" y="37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6" y="36"/>
                        <a:pt x="76" y="36"/>
                        <a:pt x="76" y="36"/>
                      </a:cubicBez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1" y="35"/>
                        <a:pt x="82" y="34"/>
                        <a:pt x="82" y="34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3" y="33"/>
                        <a:pt x="83" y="32"/>
                        <a:pt x="83" y="31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79" y="30"/>
                        <a:pt x="79" y="30"/>
                        <a:pt x="79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7" y="31"/>
                        <a:pt x="77" y="31"/>
                        <a:pt x="77" y="31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9" y="29"/>
                        <a:pt x="79" y="29"/>
                        <a:pt x="79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6"/>
                        <a:pt x="93" y="26"/>
                        <a:pt x="93" y="26"/>
                      </a:cubicBezTo>
                      <a:cubicBezTo>
                        <a:pt x="94" y="26"/>
                        <a:pt x="94" y="26"/>
                        <a:pt x="94" y="26"/>
                      </a:cubicBezTo>
                      <a:cubicBezTo>
                        <a:pt x="95" y="26"/>
                        <a:pt x="95" y="26"/>
                        <a:pt x="95" y="26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7" y="23"/>
                        <a:pt x="97" y="23"/>
                        <a:pt x="98" y="23"/>
                      </a:cubicBezTo>
                      <a:cubicBezTo>
                        <a:pt x="98" y="23"/>
                        <a:pt x="99" y="23"/>
                        <a:pt x="99" y="23"/>
                      </a:cubicBezTo>
                      <a:cubicBezTo>
                        <a:pt x="100" y="23"/>
                        <a:pt x="100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2" y="23"/>
                        <a:pt x="102" y="23"/>
                        <a:pt x="102" y="23"/>
                      </a:cubicBezTo>
                      <a:cubicBezTo>
                        <a:pt x="103" y="23"/>
                        <a:pt x="103" y="22"/>
                        <a:pt x="103" y="22"/>
                      </a:cubicBezTo>
                      <a:cubicBezTo>
                        <a:pt x="104" y="21"/>
                        <a:pt x="104" y="21"/>
                        <a:pt x="104" y="20"/>
                      </a:cubicBezTo>
                      <a:cubicBezTo>
                        <a:pt x="103" y="19"/>
                        <a:pt x="103" y="18"/>
                        <a:pt x="103" y="18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102" y="17"/>
                        <a:pt x="102" y="17"/>
                        <a:pt x="102" y="16"/>
                      </a:cubicBezTo>
                      <a:cubicBezTo>
                        <a:pt x="102" y="11"/>
                        <a:pt x="102" y="11"/>
                        <a:pt x="102" y="11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100" y="12"/>
                        <a:pt x="99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9"/>
                        <a:pt x="97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9" y="8"/>
                        <a:pt x="89" y="9"/>
                        <a:pt x="88" y="9"/>
                      </a:cubicBezTo>
                      <a:cubicBezTo>
                        <a:pt x="88" y="10"/>
                        <a:pt x="88" y="11"/>
                        <a:pt x="87" y="11"/>
                      </a:cubicBezTo>
                      <a:cubicBezTo>
                        <a:pt x="87" y="11"/>
                        <a:pt x="86" y="11"/>
                        <a:pt x="86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2" y="14"/>
                        <a:pt x="82" y="15"/>
                        <a:pt x="81" y="15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80" y="16"/>
                        <a:pt x="80" y="16"/>
                        <a:pt x="80" y="17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8" y="18"/>
                        <a:pt x="77" y="19"/>
                        <a:pt x="76" y="19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1"/>
                        <a:pt x="74" y="21"/>
                        <a:pt x="74" y="21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2" y="22"/>
                        <a:pt x="73" y="22"/>
                        <a:pt x="73" y="21"/>
                      </a:cubicBezTo>
                      <a:cubicBezTo>
                        <a:pt x="73" y="20"/>
                        <a:pt x="73" y="19"/>
                        <a:pt x="72" y="18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7"/>
                        <a:pt x="72" y="16"/>
                        <a:pt x="72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3" y="16"/>
                        <a:pt x="73" y="16"/>
                        <a:pt x="73" y="16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5" y="14"/>
                        <a:pt x="75" y="13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6" y="10"/>
                        <a:pt x="76" y="10"/>
                        <a:pt x="76" y="10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1" y="9"/>
                        <a:pt x="82" y="8"/>
                        <a:pt x="82" y="8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5" y="7"/>
                        <a:pt x="85" y="7"/>
                        <a:pt x="85" y="7"/>
                      </a:cubicBezTo>
                      <a:cubicBezTo>
                        <a:pt x="86" y="7"/>
                        <a:pt x="86" y="7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8" y="5"/>
                        <a:pt x="88" y="5"/>
                        <a:pt x="88" y="4"/>
                      </a:cubicBezTo>
                      <a:cubicBezTo>
                        <a:pt x="89" y="3"/>
                        <a:pt x="89" y="2"/>
                        <a:pt x="89" y="2"/>
                      </a:cubicBezTo>
                      <a:cubicBezTo>
                        <a:pt x="88" y="0"/>
                        <a:pt x="87" y="0"/>
                        <a:pt x="8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19" rIns="91440" bIns="45719" numCol="1" anchor="t" anchorCtr="0" compatLnSpc="1"/>
                <a:lstStyle/>
                <a:p>
                  <a:endParaRPr lang="zh-CN" altLang="en-US" sz="1200">
                    <a:solidFill>
                      <a:prstClr val="black"/>
                    </a:solidFill>
                    <a:latin typeface="+mj-ea"/>
                    <a:ea typeface="+mj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9" name="Freeform 43"/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19" rIns="91440" bIns="45719" numCol="1" anchor="t" anchorCtr="0" compatLnSpc="1"/>
                <a:lstStyle/>
                <a:p>
                  <a:endParaRPr lang="zh-CN" altLang="en-US" sz="1200">
                    <a:solidFill>
                      <a:prstClr val="black"/>
                    </a:solidFill>
                    <a:latin typeface="+mj-ea"/>
                    <a:ea typeface="+mj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0" name="Freeform 44"/>
                <p:cNvSpPr/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19" rIns="91440" bIns="45719" numCol="1" anchor="t" anchorCtr="0" compatLnSpc="1"/>
                <a:lstStyle/>
                <a:p>
                  <a:endParaRPr lang="zh-CN" altLang="en-US" sz="1200">
                    <a:solidFill>
                      <a:prstClr val="black"/>
                    </a:solidFill>
                    <a:latin typeface="+mj-ea"/>
                    <a:ea typeface="+mj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椭圆 120"/>
              <p:cNvSpPr/>
              <p:nvPr/>
            </p:nvSpPr>
            <p:spPr>
              <a:xfrm>
                <a:off x="5245265" y="2863322"/>
                <a:ext cx="1538545" cy="1523312"/>
              </a:xfrm>
              <a:prstGeom prst="ellipse">
                <a:avLst/>
              </a:prstGeom>
              <a:gradFill flip="none" rotWithShape="1">
                <a:gsLst>
                  <a:gs pos="66000">
                    <a:schemeClr val="tx1">
                      <a:alpha val="4000"/>
                    </a:schemeClr>
                  </a:gs>
                  <a:gs pos="26000">
                    <a:schemeClr val="bg1">
                      <a:alpha val="0"/>
                    </a:schemeClr>
                  </a:gs>
                  <a:gs pos="100000">
                    <a:schemeClr val="tx1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8167323" y="4743625"/>
            <a:ext cx="964236" cy="1418629"/>
            <a:chOff x="3492985" y="4720558"/>
            <a:chExt cx="964236" cy="1418629"/>
          </a:xfrm>
        </p:grpSpPr>
        <p:sp>
          <p:nvSpPr>
            <p:cNvPr id="163" name="圆角矩形 162"/>
            <p:cNvSpPr/>
            <p:nvPr/>
          </p:nvSpPr>
          <p:spPr>
            <a:xfrm rot="2700000">
              <a:off x="3361370" y="5043337"/>
              <a:ext cx="1418629" cy="77307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492985" y="4841955"/>
              <a:ext cx="647270" cy="64727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ea"/>
                <a:ea typeface="+mj-ea"/>
              </a:endParaRPr>
            </a:p>
          </p:txBody>
        </p:sp>
        <p:sp>
          <p:nvSpPr>
            <p:cNvPr id="165" name="圆角矩形 164"/>
            <p:cNvSpPr/>
            <p:nvPr/>
          </p:nvSpPr>
          <p:spPr>
            <a:xfrm rot="2700000">
              <a:off x="3441715" y="5111650"/>
              <a:ext cx="1248278" cy="6163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3556392" y="4905362"/>
              <a:ext cx="520456" cy="520456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3592520" y="4951891"/>
              <a:ext cx="516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3819829" y="3425464"/>
            <a:ext cx="964236" cy="1418629"/>
            <a:chOff x="3492985" y="4720558"/>
            <a:chExt cx="964236" cy="1418629"/>
          </a:xfrm>
        </p:grpSpPr>
        <p:sp>
          <p:nvSpPr>
            <p:cNvPr id="169" name="圆角矩形 168"/>
            <p:cNvSpPr/>
            <p:nvPr/>
          </p:nvSpPr>
          <p:spPr>
            <a:xfrm rot="2700000">
              <a:off x="3361370" y="5043337"/>
              <a:ext cx="1418629" cy="77307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70" name="椭圆 169"/>
            <p:cNvSpPr/>
            <p:nvPr/>
          </p:nvSpPr>
          <p:spPr>
            <a:xfrm>
              <a:off x="3492985" y="4841955"/>
              <a:ext cx="647270" cy="64727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ea"/>
                <a:ea typeface="+mj-ea"/>
              </a:endParaRPr>
            </a:p>
          </p:txBody>
        </p:sp>
        <p:sp>
          <p:nvSpPr>
            <p:cNvPr id="171" name="圆角矩形 170"/>
            <p:cNvSpPr/>
            <p:nvPr/>
          </p:nvSpPr>
          <p:spPr>
            <a:xfrm rot="2700000">
              <a:off x="3441715" y="5111650"/>
              <a:ext cx="1248278" cy="6163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72" name="椭圆 171"/>
            <p:cNvSpPr/>
            <p:nvPr/>
          </p:nvSpPr>
          <p:spPr>
            <a:xfrm>
              <a:off x="3556392" y="4905362"/>
              <a:ext cx="520456" cy="520456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3592520" y="4951891"/>
              <a:ext cx="516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7760113" y="3425464"/>
            <a:ext cx="964236" cy="1418629"/>
            <a:chOff x="3492985" y="4720558"/>
            <a:chExt cx="964236" cy="1418629"/>
          </a:xfrm>
        </p:grpSpPr>
        <p:sp>
          <p:nvSpPr>
            <p:cNvPr id="175" name="圆角矩形 174"/>
            <p:cNvSpPr/>
            <p:nvPr/>
          </p:nvSpPr>
          <p:spPr>
            <a:xfrm rot="2700000">
              <a:off x="3361370" y="5043337"/>
              <a:ext cx="1418629" cy="77307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76" name="椭圆 175"/>
            <p:cNvSpPr/>
            <p:nvPr/>
          </p:nvSpPr>
          <p:spPr>
            <a:xfrm>
              <a:off x="3492985" y="4841955"/>
              <a:ext cx="647270" cy="64727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ea"/>
                <a:ea typeface="+mj-ea"/>
              </a:endParaRPr>
            </a:p>
          </p:txBody>
        </p:sp>
        <p:sp>
          <p:nvSpPr>
            <p:cNvPr id="177" name="圆角矩形 176"/>
            <p:cNvSpPr/>
            <p:nvPr/>
          </p:nvSpPr>
          <p:spPr>
            <a:xfrm rot="2700000">
              <a:off x="3441715" y="5111650"/>
              <a:ext cx="1248278" cy="6163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78" name="椭圆 177"/>
            <p:cNvSpPr/>
            <p:nvPr/>
          </p:nvSpPr>
          <p:spPr>
            <a:xfrm>
              <a:off x="3556392" y="4905362"/>
              <a:ext cx="520456" cy="520456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3592520" y="4951891"/>
              <a:ext cx="516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4885124" y="2487280"/>
            <a:ext cx="964236" cy="1418629"/>
            <a:chOff x="3492985" y="4720558"/>
            <a:chExt cx="964236" cy="1418629"/>
          </a:xfrm>
        </p:grpSpPr>
        <p:sp>
          <p:nvSpPr>
            <p:cNvPr id="181" name="圆角矩形 180"/>
            <p:cNvSpPr/>
            <p:nvPr/>
          </p:nvSpPr>
          <p:spPr>
            <a:xfrm rot="2700000">
              <a:off x="3361370" y="5043337"/>
              <a:ext cx="1418629" cy="77307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82" name="椭圆 181"/>
            <p:cNvSpPr/>
            <p:nvPr/>
          </p:nvSpPr>
          <p:spPr>
            <a:xfrm>
              <a:off x="3492985" y="4841955"/>
              <a:ext cx="647270" cy="64727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ea"/>
                <a:ea typeface="+mj-ea"/>
              </a:endParaRPr>
            </a:p>
          </p:txBody>
        </p:sp>
        <p:sp>
          <p:nvSpPr>
            <p:cNvPr id="183" name="圆角矩形 182"/>
            <p:cNvSpPr/>
            <p:nvPr/>
          </p:nvSpPr>
          <p:spPr>
            <a:xfrm rot="2700000">
              <a:off x="3441715" y="5111650"/>
              <a:ext cx="1248278" cy="6163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84" name="椭圆 183"/>
            <p:cNvSpPr/>
            <p:nvPr/>
          </p:nvSpPr>
          <p:spPr>
            <a:xfrm>
              <a:off x="3556392" y="4905362"/>
              <a:ext cx="520456" cy="520456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3592520" y="4951891"/>
              <a:ext cx="516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6566558" y="2487280"/>
            <a:ext cx="964236" cy="1418629"/>
            <a:chOff x="3492985" y="4720558"/>
            <a:chExt cx="964236" cy="1418629"/>
          </a:xfrm>
        </p:grpSpPr>
        <p:sp>
          <p:nvSpPr>
            <p:cNvPr id="187" name="圆角矩形 186"/>
            <p:cNvSpPr/>
            <p:nvPr/>
          </p:nvSpPr>
          <p:spPr>
            <a:xfrm rot="2700000">
              <a:off x="3361370" y="5043337"/>
              <a:ext cx="1418629" cy="77307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88" name="椭圆 187"/>
            <p:cNvSpPr/>
            <p:nvPr/>
          </p:nvSpPr>
          <p:spPr>
            <a:xfrm>
              <a:off x="3492985" y="4841955"/>
              <a:ext cx="647270" cy="64727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ea"/>
                <a:ea typeface="+mj-ea"/>
              </a:endParaRPr>
            </a:p>
          </p:txBody>
        </p:sp>
        <p:sp>
          <p:nvSpPr>
            <p:cNvPr id="189" name="圆角矩形 188"/>
            <p:cNvSpPr/>
            <p:nvPr/>
          </p:nvSpPr>
          <p:spPr>
            <a:xfrm rot="2700000">
              <a:off x="3441715" y="5111650"/>
              <a:ext cx="1248278" cy="6163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190" name="椭圆 189"/>
            <p:cNvSpPr/>
            <p:nvPr/>
          </p:nvSpPr>
          <p:spPr>
            <a:xfrm>
              <a:off x="3556392" y="4905362"/>
              <a:ext cx="520456" cy="520456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3592520" y="4951891"/>
              <a:ext cx="516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2" name="文本框 191"/>
          <p:cNvSpPr txBox="1"/>
          <p:nvPr/>
        </p:nvSpPr>
        <p:spPr>
          <a:xfrm>
            <a:off x="1124970" y="3234275"/>
            <a:ext cx="2706574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2381730" y="1861480"/>
            <a:ext cx="2706574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7084357" y="1861480"/>
            <a:ext cx="3342177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8653926" y="3234275"/>
            <a:ext cx="2706574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9083826" y="4710009"/>
            <a:ext cx="2706574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7" grpId="0" animBg="1"/>
      <p:bldP spid="104" grpId="0"/>
      <p:bldP spid="192" grpId="0"/>
      <p:bldP spid="193" grpId="0"/>
      <p:bldP spid="194" grpId="0"/>
      <p:bldP spid="195" grpId="0"/>
      <p:bldP spid="196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2266268"/>
            <a:ext cx="12206689" cy="4591732"/>
          </a:xfrm>
          <a:custGeom>
            <a:avLst/>
            <a:gdLst>
              <a:gd name="connsiteX0" fmla="*/ 0 w 12206689"/>
              <a:gd name="connsiteY0" fmla="*/ 0 h 4590663"/>
              <a:gd name="connsiteX1" fmla="*/ 4595717 w 12206689"/>
              <a:gd name="connsiteY1" fmla="*/ 0 h 4590663"/>
              <a:gd name="connsiteX2" fmla="*/ 4591489 w 12206689"/>
              <a:gd name="connsiteY2" fmla="*/ 83728 h 4590663"/>
              <a:gd name="connsiteX3" fmla="*/ 6125961 w 12206689"/>
              <a:gd name="connsiteY3" fmla="*/ 1618200 h 4590663"/>
              <a:gd name="connsiteX4" fmla="*/ 7660433 w 12206689"/>
              <a:gd name="connsiteY4" fmla="*/ 83728 h 4590663"/>
              <a:gd name="connsiteX5" fmla="*/ 7656205 w 12206689"/>
              <a:gd name="connsiteY5" fmla="*/ 0 h 4590663"/>
              <a:gd name="connsiteX6" fmla="*/ 12206689 w 12206689"/>
              <a:gd name="connsiteY6" fmla="*/ 0 h 4590663"/>
              <a:gd name="connsiteX7" fmla="*/ 12206689 w 12206689"/>
              <a:gd name="connsiteY7" fmla="*/ 4590663 h 4590663"/>
              <a:gd name="connsiteX8" fmla="*/ 0 w 12206689"/>
              <a:gd name="connsiteY8" fmla="*/ 4590663 h 45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6689" h="4590663">
                <a:moveTo>
                  <a:pt x="0" y="0"/>
                </a:moveTo>
                <a:lnTo>
                  <a:pt x="4595717" y="0"/>
                </a:lnTo>
                <a:lnTo>
                  <a:pt x="4591489" y="83728"/>
                </a:lnTo>
                <a:cubicBezTo>
                  <a:pt x="4591489" y="931193"/>
                  <a:pt x="5278496" y="1618200"/>
                  <a:pt x="6125961" y="1618200"/>
                </a:cubicBezTo>
                <a:cubicBezTo>
                  <a:pt x="6973426" y="1618200"/>
                  <a:pt x="7660433" y="931193"/>
                  <a:pt x="7660433" y="83728"/>
                </a:cubicBezTo>
                <a:lnTo>
                  <a:pt x="7656205" y="0"/>
                </a:lnTo>
                <a:lnTo>
                  <a:pt x="12206689" y="0"/>
                </a:lnTo>
                <a:lnTo>
                  <a:pt x="12206689" y="4590663"/>
                </a:lnTo>
                <a:lnTo>
                  <a:pt x="0" y="4590663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1218565"/>
            <a:endParaRPr lang="zh-CN" altLang="en-US" sz="3200" kern="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11163" y="1003666"/>
            <a:ext cx="2629596" cy="2629596"/>
          </a:xfrm>
          <a:prstGeom prst="ellipse">
            <a:avLst/>
          </a:prstGeom>
          <a:gradFill>
            <a:gsLst>
              <a:gs pos="0">
                <a:srgbClr val="00B2CA"/>
              </a:gs>
              <a:gs pos="100000">
                <a:srgbClr val="067FC9"/>
              </a:gs>
            </a:gsLst>
            <a:lin ang="0" scaled="0"/>
          </a:gradFill>
          <a:ln w="4445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7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框 14"/>
          <p:cNvSpPr txBox="1"/>
          <p:nvPr/>
        </p:nvSpPr>
        <p:spPr>
          <a:xfrm>
            <a:off x="4898662" y="1913272"/>
            <a:ext cx="2419084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8565"/>
            <a:r>
              <a:rPr lang="en-US" altLang="zh-CN" sz="7200" dirty="0" smtClean="0">
                <a:solidFill>
                  <a:prstClr val="white"/>
                </a:solidFill>
                <a:latin typeface="AlternateGothic2 BT" panose="020B0608020202050204" pitchFamily="34" charset="0"/>
                <a:ea typeface="时尚中黑简体" panose="01010104010101010101" pitchFamily="2" charset="-122"/>
              </a:rPr>
              <a:t>THANKS</a:t>
            </a:r>
            <a:endParaRPr lang="zh-CN" altLang="en-US" sz="7200" dirty="0">
              <a:solidFill>
                <a:prstClr val="white"/>
              </a:solidFill>
              <a:latin typeface="AlternateGothic2 BT" panose="020B060802020205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5102" y="4253201"/>
            <a:ext cx="10688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zh-CN" sz="4800" dirty="0">
                <a:solidFill>
                  <a:schemeClr val="bg1"/>
                </a:solidFill>
              </a:rPr>
              <a:t>汇报完毕，谢谢大家</a:t>
            </a:r>
            <a:endParaRPr lang="zh-CN" altLang="zh-CN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4"/>
          <p:cNvSpPr txBox="1"/>
          <p:nvPr/>
        </p:nvSpPr>
        <p:spPr>
          <a:xfrm>
            <a:off x="2386645" y="4716537"/>
            <a:ext cx="1189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ONE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66"/>
          <p:cNvSpPr txBox="1"/>
          <p:nvPr/>
        </p:nvSpPr>
        <p:spPr>
          <a:xfrm>
            <a:off x="5480299" y="4716537"/>
            <a:ext cx="1240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TWO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66"/>
          <p:cNvSpPr txBox="1"/>
          <p:nvPr/>
        </p:nvSpPr>
        <p:spPr>
          <a:xfrm>
            <a:off x="8232585" y="4716537"/>
            <a:ext cx="1378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THREE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64"/>
          <p:cNvSpPr txBox="1"/>
          <p:nvPr/>
        </p:nvSpPr>
        <p:spPr>
          <a:xfrm>
            <a:off x="2273444" y="50687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6"/>
          <p:cNvSpPr txBox="1"/>
          <p:nvPr/>
        </p:nvSpPr>
        <p:spPr>
          <a:xfrm>
            <a:off x="5016286" y="5068788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重点营销工作</a:t>
            </a:r>
            <a:endParaRPr lang="zh-CN" altLang="en-US" sz="24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6"/>
          <p:cNvSpPr txBox="1"/>
          <p:nvPr/>
        </p:nvSpPr>
        <p:spPr>
          <a:xfrm>
            <a:off x="8232585" y="5068788"/>
            <a:ext cx="1467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几点感悟</a:t>
            </a:r>
            <a:endParaRPr lang="zh-CN" altLang="en-US" sz="24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73765" y="-1467544"/>
            <a:ext cx="3137307" cy="3137307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6445940" y="1654164"/>
            <a:ext cx="366369" cy="366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50828" y="1811949"/>
            <a:ext cx="183185" cy="183185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125914" y="1650370"/>
            <a:ext cx="183185" cy="183185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088668" y="1477741"/>
            <a:ext cx="333939" cy="333939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90300" y="1443940"/>
            <a:ext cx="366369" cy="366369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03401" y="1825958"/>
            <a:ext cx="183185" cy="183185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317630" y="1579230"/>
            <a:ext cx="429535" cy="429535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652078" y="1653990"/>
            <a:ext cx="366369" cy="366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271798" y="1828966"/>
            <a:ext cx="183185" cy="183185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739388" y="1409629"/>
            <a:ext cx="366369" cy="3663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297114" y="1724741"/>
            <a:ext cx="183185" cy="1831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893458" y="1825958"/>
            <a:ext cx="183185" cy="183185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052303" y="153023"/>
            <a:ext cx="229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4"/>
          <p:cNvSpPr txBox="1">
            <a:spLocks noChangeArrowheads="1"/>
          </p:cNvSpPr>
          <p:nvPr/>
        </p:nvSpPr>
        <p:spPr bwMode="auto">
          <a:xfrm>
            <a:off x="5286592" y="904776"/>
            <a:ext cx="1829944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3" rIns="91428" bIns="45713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026245" y="2550171"/>
            <a:ext cx="1869060" cy="1869042"/>
            <a:chOff x="5196486" y="5946187"/>
            <a:chExt cx="305647" cy="305644"/>
          </a:xfrm>
        </p:grpSpPr>
        <p:grpSp>
          <p:nvGrpSpPr>
            <p:cNvPr id="28" name="组合 27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719372" y="1327297"/>
                <a:ext cx="1800200" cy="1800200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Freeform 44"/>
            <p:cNvSpPr>
              <a:spLocks noEditPoints="1"/>
            </p:cNvSpPr>
            <p:nvPr/>
          </p:nvSpPr>
          <p:spPr bwMode="auto">
            <a:xfrm>
              <a:off x="5260211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071726" y="2550171"/>
            <a:ext cx="1869060" cy="1869042"/>
            <a:chOff x="4299766" y="5946187"/>
            <a:chExt cx="305647" cy="305644"/>
          </a:xfrm>
        </p:grpSpPr>
        <p:grpSp>
          <p:nvGrpSpPr>
            <p:cNvPr id="38" name="组合 37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9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162264" y="2550171"/>
            <a:ext cx="1869060" cy="1869042"/>
            <a:chOff x="4740390" y="5946187"/>
            <a:chExt cx="305647" cy="305644"/>
          </a:xfrm>
        </p:grpSpPr>
        <p:grpSp>
          <p:nvGrpSpPr>
            <p:cNvPr id="43" name="组合 42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4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5" grpId="0"/>
          <p:bldP spid="6" grpId="0"/>
          <p:bldP spid="7" grpId="0"/>
          <p:bldP spid="9" grpId="0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5" grpId="0"/>
          <p:bldP spid="6" grpId="0"/>
          <p:bldP spid="7" grpId="0"/>
          <p:bldP spid="9" grpId="0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/>
          <p:bldP spid="2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4"/>
          <p:cNvSpPr txBox="1"/>
          <p:nvPr/>
        </p:nvSpPr>
        <p:spPr>
          <a:xfrm>
            <a:off x="5521731" y="4080659"/>
            <a:ext cx="1189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ONE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64"/>
          <p:cNvSpPr txBox="1"/>
          <p:nvPr/>
        </p:nvSpPr>
        <p:spPr>
          <a:xfrm>
            <a:off x="5408530" y="44329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162264" y="1914293"/>
            <a:ext cx="1869060" cy="1869042"/>
            <a:chOff x="4299766" y="5946187"/>
            <a:chExt cx="305647" cy="305644"/>
          </a:xfrm>
        </p:grpSpPr>
        <p:grpSp>
          <p:nvGrpSpPr>
            <p:cNvPr id="38" name="组合 37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gradFill>
                <a:gsLst>
                  <a:gs pos="0">
                    <a:srgbClr val="067FC9"/>
                  </a:gs>
                  <a:gs pos="100000">
                    <a:srgbClr val="00B2CA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9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文本框 123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6" name="Picture 77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58"/>
          <a:stretch>
            <a:fillRect/>
          </a:stretch>
        </p:blipFill>
        <p:spPr bwMode="auto">
          <a:xfrm>
            <a:off x="0" y="3861049"/>
            <a:ext cx="12190413" cy="302433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7" name="组合 126"/>
          <p:cNvGrpSpPr/>
          <p:nvPr/>
        </p:nvGrpSpPr>
        <p:grpSpPr>
          <a:xfrm>
            <a:off x="2262347" y="3100685"/>
            <a:ext cx="7819796" cy="1768475"/>
            <a:chOff x="1601528" y="2724944"/>
            <a:chExt cx="5864847" cy="1075184"/>
          </a:xfrm>
        </p:grpSpPr>
        <p:cxnSp>
          <p:nvCxnSpPr>
            <p:cNvPr id="128" name="Straight Connector 30"/>
            <p:cNvCxnSpPr/>
            <p:nvPr/>
          </p:nvCxnSpPr>
          <p:spPr>
            <a:xfrm>
              <a:off x="1601528" y="2724944"/>
              <a:ext cx="0" cy="107518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35"/>
            <p:cNvCxnSpPr/>
            <p:nvPr/>
          </p:nvCxnSpPr>
          <p:spPr>
            <a:xfrm>
              <a:off x="3067740" y="2724944"/>
              <a:ext cx="0" cy="107518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52"/>
            <p:cNvCxnSpPr/>
            <p:nvPr/>
          </p:nvCxnSpPr>
          <p:spPr>
            <a:xfrm>
              <a:off x="4533952" y="2724944"/>
              <a:ext cx="0" cy="107518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63"/>
            <p:cNvCxnSpPr/>
            <p:nvPr/>
          </p:nvCxnSpPr>
          <p:spPr>
            <a:xfrm>
              <a:off x="6000164" y="2724944"/>
              <a:ext cx="0" cy="107518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67"/>
            <p:cNvCxnSpPr/>
            <p:nvPr/>
          </p:nvCxnSpPr>
          <p:spPr>
            <a:xfrm>
              <a:off x="7466375" y="2724944"/>
              <a:ext cx="0" cy="107518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组合 132"/>
          <p:cNvGrpSpPr/>
          <p:nvPr/>
        </p:nvGrpSpPr>
        <p:grpSpPr>
          <a:xfrm>
            <a:off x="1529839" y="1848349"/>
            <a:ext cx="1450868" cy="1450866"/>
            <a:chOff x="300899" y="669202"/>
            <a:chExt cx="4008302" cy="4008296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4" name="同心圆 1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300899" y="669202"/>
              <a:ext cx="4008302" cy="4008296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3487051" y="1849760"/>
            <a:ext cx="1448044" cy="14480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7" name="同心圆 1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323680" y="691983"/>
              <a:ext cx="3962740" cy="396273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442851" y="1849760"/>
            <a:ext cx="1448044" cy="14480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0" name="同心圆 1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13657" y="681960"/>
              <a:ext cx="3982786" cy="3982780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7398651" y="1849760"/>
            <a:ext cx="1448044" cy="14480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3" name="同心圆 1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312511" y="680813"/>
              <a:ext cx="3985079" cy="3985073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9350400" y="1845710"/>
            <a:ext cx="1456146" cy="1456144"/>
            <a:chOff x="293608" y="661911"/>
            <a:chExt cx="4022883" cy="4022878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6" name="同心圆 1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293608" y="661911"/>
              <a:ext cx="4022883" cy="4022878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8" name="文本框 37"/>
          <p:cNvSpPr>
            <a:spLocks noChangeArrowheads="1"/>
          </p:cNvSpPr>
          <p:nvPr/>
        </p:nvSpPr>
        <p:spPr bwMode="auto">
          <a:xfrm>
            <a:off x="1556280" y="2393385"/>
            <a:ext cx="128112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135" dirty="0">
                <a:solidFill>
                  <a:schemeClr val="bg1"/>
                </a:solidFill>
              </a:rPr>
              <a:t>创新务实</a:t>
            </a:r>
            <a:endParaRPr lang="zh-CN" altLang="en-US" sz="2135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49" name="文本框 37"/>
          <p:cNvSpPr>
            <a:spLocks noChangeArrowheads="1"/>
          </p:cNvSpPr>
          <p:nvPr/>
        </p:nvSpPr>
        <p:spPr bwMode="auto">
          <a:xfrm>
            <a:off x="3563500" y="2393385"/>
            <a:ext cx="128112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135" dirty="0">
                <a:solidFill>
                  <a:schemeClr val="bg1"/>
                </a:solidFill>
              </a:rPr>
              <a:t>超越自我</a:t>
            </a:r>
            <a:endParaRPr lang="zh-CN" altLang="en-US" sz="2135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50" name="文本框 37"/>
          <p:cNvSpPr>
            <a:spLocks noChangeArrowheads="1"/>
          </p:cNvSpPr>
          <p:nvPr/>
        </p:nvSpPr>
        <p:spPr bwMode="auto">
          <a:xfrm>
            <a:off x="5481511" y="2393385"/>
            <a:ext cx="128112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135" dirty="0">
                <a:solidFill>
                  <a:schemeClr val="bg1"/>
                </a:solidFill>
              </a:rPr>
              <a:t>追求卓越</a:t>
            </a:r>
            <a:endParaRPr lang="zh-CN" altLang="en-US" sz="2135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51" name="文本框 37"/>
          <p:cNvSpPr>
            <a:spLocks noChangeArrowheads="1"/>
          </p:cNvSpPr>
          <p:nvPr/>
        </p:nvSpPr>
        <p:spPr bwMode="auto">
          <a:xfrm>
            <a:off x="7444125" y="2393385"/>
            <a:ext cx="128112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135" dirty="0">
                <a:solidFill>
                  <a:schemeClr val="bg1"/>
                </a:solidFill>
              </a:rPr>
              <a:t>团结奋斗</a:t>
            </a:r>
            <a:endParaRPr lang="zh-CN" altLang="en-US" sz="2135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52" name="文本框 37"/>
          <p:cNvSpPr>
            <a:spLocks noChangeArrowheads="1"/>
          </p:cNvSpPr>
          <p:nvPr/>
        </p:nvSpPr>
        <p:spPr bwMode="auto">
          <a:xfrm>
            <a:off x="9436476" y="2393385"/>
            <a:ext cx="128112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135" dirty="0">
                <a:solidFill>
                  <a:schemeClr val="bg1"/>
                </a:solidFill>
              </a:rPr>
              <a:t>敢于创新</a:t>
            </a:r>
            <a:endParaRPr lang="zh-CN" altLang="en-US" sz="2135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1" accel="52000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7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8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52000" fill="hold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1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2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52000" fill="hold" nodeType="withEffect" p14:presetBounceEnd="6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5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6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52000" fill="hold" nodeType="withEffect" p14:presetBounceEnd="68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9" dur="10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0" dur="10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52000" fill="hold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3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4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8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1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4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4" grpId="0"/>
          <p:bldP spid="125" grpId="0" animBg="1"/>
          <p:bldP spid="148" grpId="0"/>
          <p:bldP spid="149" grpId="0"/>
          <p:bldP spid="150" grpId="0"/>
          <p:bldP spid="151" grpId="0"/>
          <p:bldP spid="1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5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5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52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5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8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1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4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0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4" grpId="0"/>
          <p:bldP spid="125" grpId="0" animBg="1"/>
          <p:bldP spid="148" grpId="0"/>
          <p:bldP spid="149" grpId="0"/>
          <p:bldP spid="150" grpId="0"/>
          <p:bldP spid="151" grpId="0"/>
          <p:bldP spid="15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3976306" y="2158293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" name="同心圆 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TextBox 5"/>
          <p:cNvSpPr txBox="1"/>
          <p:nvPr/>
        </p:nvSpPr>
        <p:spPr>
          <a:xfrm>
            <a:off x="4302846" y="2147474"/>
            <a:ext cx="598118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976306" y="2617146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TextBox 5"/>
          <p:cNvSpPr txBox="1"/>
          <p:nvPr/>
        </p:nvSpPr>
        <p:spPr>
          <a:xfrm>
            <a:off x="4302846" y="2620788"/>
            <a:ext cx="585055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3976306" y="3075999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同心圆 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TextBox 5"/>
          <p:cNvSpPr txBox="1"/>
          <p:nvPr/>
        </p:nvSpPr>
        <p:spPr>
          <a:xfrm>
            <a:off x="4302846" y="3072110"/>
            <a:ext cx="585055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3976306" y="3534852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8" name="TextBox 5"/>
          <p:cNvSpPr txBox="1"/>
          <p:nvPr/>
        </p:nvSpPr>
        <p:spPr>
          <a:xfrm>
            <a:off x="4302845" y="3523432"/>
            <a:ext cx="598118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3976306" y="3993705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同心圆 9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TextBox 5"/>
          <p:cNvSpPr txBox="1"/>
          <p:nvPr/>
        </p:nvSpPr>
        <p:spPr>
          <a:xfrm>
            <a:off x="4302845" y="3996746"/>
            <a:ext cx="524491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3976306" y="4452558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4" name="同心圆 10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6" name="TextBox 5"/>
          <p:cNvSpPr txBox="1"/>
          <p:nvPr/>
        </p:nvSpPr>
        <p:spPr>
          <a:xfrm>
            <a:off x="4302845" y="4448068"/>
            <a:ext cx="556554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3976306" y="4911411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TextBox 5"/>
          <p:cNvSpPr txBox="1"/>
          <p:nvPr/>
        </p:nvSpPr>
        <p:spPr>
          <a:xfrm>
            <a:off x="4302845" y="4899390"/>
            <a:ext cx="6174847" cy="3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976306" y="5370264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2" name="同心圆 1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4" name="TextBox 5"/>
          <p:cNvSpPr txBox="1"/>
          <p:nvPr/>
        </p:nvSpPr>
        <p:spPr>
          <a:xfrm>
            <a:off x="4302845" y="5372704"/>
            <a:ext cx="6174847" cy="3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3976306" y="5829117"/>
            <a:ext cx="275381" cy="2753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同心圆 1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8" name="TextBox 5"/>
          <p:cNvSpPr txBox="1"/>
          <p:nvPr/>
        </p:nvSpPr>
        <p:spPr>
          <a:xfrm>
            <a:off x="4302845" y="5824599"/>
            <a:ext cx="617484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后粘贴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395197" y="3116129"/>
            <a:ext cx="1799266" cy="1778902"/>
            <a:chOff x="5301155" y="2830002"/>
            <a:chExt cx="1323381" cy="1308404"/>
          </a:xfrm>
        </p:grpSpPr>
        <p:sp>
          <p:nvSpPr>
            <p:cNvPr id="120" name="椭圆 119"/>
            <p:cNvSpPr/>
            <p:nvPr/>
          </p:nvSpPr>
          <p:spPr>
            <a:xfrm>
              <a:off x="5316132" y="2830002"/>
              <a:ext cx="1308404" cy="130840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+mj-ea"/>
                <a:ea typeface="+mj-ea"/>
              </a:endParaRPr>
            </a:p>
          </p:txBody>
        </p:sp>
        <p:sp>
          <p:nvSpPr>
            <p:cNvPr id="121" name="TextBox 24"/>
            <p:cNvSpPr txBox="1"/>
            <p:nvPr/>
          </p:nvSpPr>
          <p:spPr>
            <a:xfrm>
              <a:off x="5301155" y="3114872"/>
              <a:ext cx="1323381" cy="724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项目</a:t>
              </a:r>
              <a:endParaRPr lang="en-US" altLang="zh-CN" sz="32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简介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9" grpId="0"/>
      <p:bldP spid="94" grpId="0"/>
      <p:bldP spid="98" grpId="0"/>
      <p:bldP spid="102" grpId="0"/>
      <p:bldP spid="106" grpId="0"/>
      <p:bldP spid="110" grpId="0"/>
      <p:bldP spid="114" grpId="0"/>
      <p:bldP spid="118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7"/>
          <p:cNvSpPr txBox="1"/>
          <p:nvPr/>
        </p:nvSpPr>
        <p:spPr>
          <a:xfrm>
            <a:off x="7175327" y="2812409"/>
            <a:ext cx="4104455" cy="243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Aft>
                <a:spcPts val="500"/>
              </a:spcAft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某某单位、公司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是一家专注于某产品及服务的综合性公司，在行业内拥有领先地位。在此录入上述图表的综合描述说明，在此录入上述图表的综合描述说明。在此录入上述图表的综合描述说明。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微软雅黑" panose="020B0503020204020204" pitchFamily="34" charset="-122"/>
              </a:rPr>
              <a:t>在此录入上述图表的综合描述说明，在此录入上述图表的综合描述说明。在此录入上述图表的综合描述说明。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23165" y="1999433"/>
            <a:ext cx="5960554" cy="3427553"/>
            <a:chOff x="3011397" y="1999434"/>
            <a:chExt cx="5027858" cy="2891216"/>
          </a:xfrm>
        </p:grpSpPr>
        <p:pic>
          <p:nvPicPr>
            <p:cNvPr id="28" name="Picture 5" descr="C:\Users\Administrator\Desktop\2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397" y="1999434"/>
              <a:ext cx="5027858" cy="289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3502918" y="2204864"/>
              <a:ext cx="4104456" cy="2232248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466420" y="2209136"/>
            <a:ext cx="2294848" cy="488259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3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351929" y="1373340"/>
              <a:ext cx="3742171" cy="2584452"/>
            </a:xfrm>
            <a:prstGeom prst="roundRect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TextBox 22"/>
          <p:cNvSpPr txBox="1"/>
          <p:nvPr/>
        </p:nvSpPr>
        <p:spPr>
          <a:xfrm>
            <a:off x="7504005" y="22754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 smtClean="0">
                <a:solidFill>
                  <a:schemeClr val="bg1"/>
                </a:solidFill>
              </a:rPr>
              <a:t>理念、口号等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6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19"/>
          <p:cNvSpPr/>
          <p:nvPr/>
        </p:nvSpPr>
        <p:spPr bwMode="auto">
          <a:xfrm>
            <a:off x="3694124" y="5214500"/>
            <a:ext cx="2566155" cy="1644195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7" name="Freeform 20"/>
          <p:cNvSpPr/>
          <p:nvPr/>
        </p:nvSpPr>
        <p:spPr bwMode="auto">
          <a:xfrm>
            <a:off x="6103904" y="5276647"/>
            <a:ext cx="1866477" cy="73376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8" name="Freeform 21"/>
          <p:cNvSpPr/>
          <p:nvPr/>
        </p:nvSpPr>
        <p:spPr bwMode="auto">
          <a:xfrm>
            <a:off x="6346486" y="2818754"/>
            <a:ext cx="1704087" cy="695669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9" name="Freeform 22"/>
          <p:cNvSpPr/>
          <p:nvPr/>
        </p:nvSpPr>
        <p:spPr bwMode="auto">
          <a:xfrm>
            <a:off x="5123554" y="3670798"/>
            <a:ext cx="739775" cy="1710103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0" name="Freeform 23"/>
          <p:cNvSpPr/>
          <p:nvPr/>
        </p:nvSpPr>
        <p:spPr bwMode="auto">
          <a:xfrm>
            <a:off x="6683293" y="4258206"/>
            <a:ext cx="2072971" cy="1657977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1" name="Freeform 24"/>
          <p:cNvSpPr/>
          <p:nvPr/>
        </p:nvSpPr>
        <p:spPr bwMode="auto">
          <a:xfrm>
            <a:off x="4465978" y="2255404"/>
            <a:ext cx="1794303" cy="695669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2" name="Freeform 25"/>
          <p:cNvSpPr/>
          <p:nvPr/>
        </p:nvSpPr>
        <p:spPr bwMode="auto">
          <a:xfrm>
            <a:off x="4305592" y="4049706"/>
            <a:ext cx="1405371" cy="715717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3" name="Freeform 26"/>
          <p:cNvSpPr/>
          <p:nvPr/>
        </p:nvSpPr>
        <p:spPr bwMode="auto">
          <a:xfrm>
            <a:off x="5710962" y="2985153"/>
            <a:ext cx="715717" cy="1405371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4" name="Freeform 27"/>
          <p:cNvSpPr/>
          <p:nvPr/>
        </p:nvSpPr>
        <p:spPr bwMode="auto">
          <a:xfrm>
            <a:off x="6176078" y="1639927"/>
            <a:ext cx="719727" cy="1405371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491911" y="5166386"/>
            <a:ext cx="429028" cy="429028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76200" cap="flat" cmpd="sng" algn="ctr">
            <a:noFill/>
            <a:prstDash val="solid"/>
          </a:ln>
          <a:effectLst>
            <a:outerShdw blurRad="368300" dist="1016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8965"/>
            <a:endParaRPr lang="zh-CN" altLang="en-US" kern="0">
              <a:solidFill>
                <a:srgbClr val="57C6CF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214035" y="3731178"/>
            <a:ext cx="429028" cy="429028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76200" cap="flat" cmpd="sng" algn="ctr">
            <a:noFill/>
            <a:prstDash val="solid"/>
          </a:ln>
          <a:effectLst>
            <a:outerShdw blurRad="368300" dist="1016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8965"/>
            <a:endParaRPr lang="zh-CN" altLang="en-US" kern="0">
              <a:solidFill>
                <a:srgbClr val="57C6CF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529451" y="4176011"/>
            <a:ext cx="429028" cy="429028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76200" cap="flat" cmpd="sng" algn="ctr">
            <a:noFill/>
            <a:prstDash val="solid"/>
          </a:ln>
          <a:effectLst>
            <a:outerShdw blurRad="368300" dist="1016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8965"/>
            <a:endParaRPr lang="zh-CN" altLang="en-US" kern="0">
              <a:solidFill>
                <a:srgbClr val="57C6CF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30467" y="2532442"/>
            <a:ext cx="429028" cy="429028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76200" cap="flat" cmpd="sng" algn="ctr">
            <a:noFill/>
            <a:prstDash val="solid"/>
          </a:ln>
          <a:effectLst>
            <a:outerShdw blurRad="368300" dist="1016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8965"/>
            <a:endParaRPr lang="zh-CN" altLang="en-US" kern="0">
              <a:solidFill>
                <a:srgbClr val="57C6CF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353986" y="1923043"/>
            <a:ext cx="429028" cy="429028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76200" cap="flat" cmpd="sng" algn="ctr">
            <a:noFill/>
            <a:prstDash val="solid"/>
          </a:ln>
          <a:effectLst>
            <a:outerShdw blurRad="368300" dist="1016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57C6CF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22"/>
          <p:cNvSpPr txBox="1"/>
          <p:nvPr/>
        </p:nvSpPr>
        <p:spPr>
          <a:xfrm>
            <a:off x="935666" y="4933603"/>
            <a:ext cx="2475823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608965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kumimoji="0" lang="en-US" altLang="zh-CN" sz="1400" b="0" i="0" u="none" strike="noStrike" kern="0" cap="none" spc="0" normalizeH="0" baseline="0" noProof="1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75615" y="3433117"/>
            <a:ext cx="357398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608965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kumimoji="0" lang="en-US" altLang="zh-CN" sz="1400" b="0" i="0" u="none" strike="noStrike" kern="0" cap="none" spc="0" normalizeH="0" baseline="0" noProof="1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98822" y="3948698"/>
            <a:ext cx="215070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608965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kumimoji="0" lang="en-US" altLang="zh-CN" sz="1400" b="0" i="0" u="none" strike="noStrike" kern="0" cap="none" spc="0" normalizeH="0" baseline="0" noProof="1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8335065" y="2183726"/>
            <a:ext cx="316227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608965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kumimoji="0" lang="en-US" altLang="zh-CN" sz="1400" b="0" i="0" u="none" strike="noStrike" kern="0" cap="none" spc="0" normalizeH="0" baseline="0" noProof="1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661537" y="1524562"/>
            <a:ext cx="429028" cy="429028"/>
          </a:xfrm>
          <a:prstGeom prst="ellipse">
            <a:avLst/>
          </a:pr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76200" cap="flat" cmpd="sng" algn="ctr">
            <a:noFill/>
            <a:prstDash val="solid"/>
          </a:ln>
          <a:effectLst>
            <a:outerShdw blurRad="368300" dist="1016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08965"/>
            <a:endParaRPr lang="zh-CN" altLang="en-US" kern="0">
              <a:solidFill>
                <a:srgbClr val="57C6CF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6" name="TextBox 22"/>
          <p:cNvSpPr txBox="1"/>
          <p:nvPr/>
        </p:nvSpPr>
        <p:spPr>
          <a:xfrm>
            <a:off x="518007" y="1771445"/>
            <a:ext cx="374968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400" noProof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7162827" y="1146486"/>
            <a:ext cx="316227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608965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kumimoji="0" lang="en-US" altLang="zh-CN" sz="1400" b="0" i="0" u="none" strike="noStrike" kern="0" cap="none" spc="0" normalizeH="0" baseline="0" noProof="1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/>
      <p:bldP spid="22" grpId="0"/>
      <p:bldP spid="23" grpId="0"/>
      <p:bldP spid="24" grpId="0"/>
      <p:bldP spid="25" grpId="0" animBg="1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8630" y="519521"/>
            <a:ext cx="814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</a:rPr>
              <a:t>您的内容打在这里，或者通过复制您的文本后粘贴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7971" y="675648"/>
            <a:ext cx="173159" cy="1731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_effect"/>
          <p:cNvPicPr>
            <a:picLocks noChangeAspect="1" noChangeArrowheads="1"/>
          </p:cNvPicPr>
          <p:nvPr/>
        </p:nvPicPr>
        <p:blipFill>
          <a:blip r:embed="rId1" cstate="print">
            <a:lum bright="20000"/>
          </a:blip>
          <a:srcRect/>
          <a:stretch>
            <a:fillRect/>
          </a:stretch>
        </p:blipFill>
        <p:spPr bwMode="gray">
          <a:xfrm>
            <a:off x="2662239" y="4932932"/>
            <a:ext cx="3238879" cy="48806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pic>
        <p:nvPicPr>
          <p:cNvPr id="7" name="_effect"/>
          <p:cNvPicPr>
            <a:picLocks noChangeAspect="1" noChangeArrowheads="1"/>
          </p:cNvPicPr>
          <p:nvPr/>
        </p:nvPicPr>
        <p:blipFill>
          <a:blip r:embed="rId1" cstate="print">
            <a:lum bright="20000"/>
          </a:blip>
          <a:srcRect/>
          <a:stretch>
            <a:fillRect/>
          </a:stretch>
        </p:blipFill>
        <p:spPr bwMode="gray">
          <a:xfrm>
            <a:off x="5764939" y="4932932"/>
            <a:ext cx="3238879" cy="488065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8" name="_color1"/>
          <p:cNvSpPr/>
          <p:nvPr/>
        </p:nvSpPr>
        <p:spPr bwMode="gray">
          <a:xfrm>
            <a:off x="3110089" y="4138858"/>
            <a:ext cx="1328933" cy="869035"/>
          </a:xfrm>
          <a:custGeom>
            <a:avLst/>
            <a:gdLst/>
            <a:ahLst/>
            <a:cxnLst>
              <a:cxn ang="0">
                <a:pos x="367" y="174"/>
              </a:cxn>
              <a:cxn ang="0">
                <a:pos x="67" y="0"/>
              </a:cxn>
              <a:cxn ang="0">
                <a:pos x="42" y="36"/>
              </a:cxn>
              <a:cxn ang="0">
                <a:pos x="0" y="39"/>
              </a:cxn>
              <a:cxn ang="0">
                <a:pos x="367" y="252"/>
              </a:cxn>
              <a:cxn ang="0">
                <a:pos x="385" y="214"/>
              </a:cxn>
              <a:cxn ang="0">
                <a:pos x="367" y="174"/>
              </a:cxn>
            </a:cxnLst>
            <a:rect l="0" t="0" r="r" b="b"/>
            <a:pathLst>
              <a:path w="385" h="252">
                <a:moveTo>
                  <a:pt x="367" y="174"/>
                </a:moveTo>
                <a:cubicBezTo>
                  <a:pt x="240" y="169"/>
                  <a:pt x="130" y="101"/>
                  <a:pt x="67" y="0"/>
                </a:cubicBezTo>
                <a:cubicBezTo>
                  <a:pt x="42" y="36"/>
                  <a:pt x="42" y="36"/>
                  <a:pt x="42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76" y="163"/>
                  <a:pt x="212" y="247"/>
                  <a:pt x="367" y="252"/>
                </a:cubicBezTo>
                <a:cubicBezTo>
                  <a:pt x="385" y="214"/>
                  <a:pt x="385" y="214"/>
                  <a:pt x="385" y="214"/>
                </a:cubicBezTo>
                <a:lnTo>
                  <a:pt x="367" y="174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" name="_color1"/>
          <p:cNvSpPr/>
          <p:nvPr/>
        </p:nvSpPr>
        <p:spPr bwMode="gray">
          <a:xfrm>
            <a:off x="3096496" y="1859153"/>
            <a:ext cx="1270518" cy="858810"/>
          </a:xfrm>
          <a:custGeom>
            <a:avLst/>
            <a:gdLst/>
            <a:ahLst/>
            <a:cxnLst>
              <a:cxn ang="0">
                <a:pos x="68" y="249"/>
              </a:cxn>
              <a:cxn ang="0">
                <a:pos x="368" y="78"/>
              </a:cxn>
              <a:cxn ang="0">
                <a:pos x="350" y="39"/>
              </a:cxn>
              <a:cxn ang="0">
                <a:pos x="368" y="0"/>
              </a:cxn>
              <a:cxn ang="0">
                <a:pos x="0" y="211"/>
              </a:cxn>
              <a:cxn ang="0">
                <a:pos x="25" y="245"/>
              </a:cxn>
              <a:cxn ang="0">
                <a:pos x="68" y="249"/>
              </a:cxn>
            </a:cxnLst>
            <a:rect l="0" t="0" r="r" b="b"/>
            <a:pathLst>
              <a:path w="368" h="249">
                <a:moveTo>
                  <a:pt x="68" y="249"/>
                </a:moveTo>
                <a:cubicBezTo>
                  <a:pt x="132" y="149"/>
                  <a:pt x="242" y="82"/>
                  <a:pt x="368" y="78"/>
                </a:cubicBezTo>
                <a:cubicBezTo>
                  <a:pt x="350" y="39"/>
                  <a:pt x="350" y="39"/>
                  <a:pt x="350" y="39"/>
                </a:cubicBezTo>
                <a:cubicBezTo>
                  <a:pt x="368" y="0"/>
                  <a:pt x="368" y="0"/>
                  <a:pt x="368" y="0"/>
                </a:cubicBezTo>
                <a:cubicBezTo>
                  <a:pt x="212" y="4"/>
                  <a:pt x="77" y="87"/>
                  <a:pt x="0" y="211"/>
                </a:cubicBezTo>
                <a:cubicBezTo>
                  <a:pt x="25" y="245"/>
                  <a:pt x="25" y="245"/>
                  <a:pt x="25" y="245"/>
                </a:cubicBezTo>
                <a:lnTo>
                  <a:pt x="68" y="249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0" name="_color1"/>
          <p:cNvSpPr/>
          <p:nvPr/>
        </p:nvSpPr>
        <p:spPr bwMode="gray">
          <a:xfrm>
            <a:off x="4387126" y="1860499"/>
            <a:ext cx="1327473" cy="871957"/>
          </a:xfrm>
          <a:custGeom>
            <a:avLst/>
            <a:gdLst/>
            <a:ahLst/>
            <a:cxnLst>
              <a:cxn ang="0">
                <a:pos x="19" y="78"/>
              </a:cxn>
              <a:cxn ang="0">
                <a:pos x="318" y="253"/>
              </a:cxn>
              <a:cxn ang="0">
                <a:pos x="343" y="216"/>
              </a:cxn>
              <a:cxn ang="0">
                <a:pos x="385" y="213"/>
              </a:cxn>
              <a:cxn ang="0">
                <a:pos x="18" y="0"/>
              </a:cxn>
              <a:cxn ang="0">
                <a:pos x="0" y="39"/>
              </a:cxn>
              <a:cxn ang="0">
                <a:pos x="19" y="78"/>
              </a:cxn>
            </a:cxnLst>
            <a:rect l="0" t="0" r="r" b="b"/>
            <a:pathLst>
              <a:path w="385" h="253">
                <a:moveTo>
                  <a:pt x="19" y="78"/>
                </a:moveTo>
                <a:cubicBezTo>
                  <a:pt x="145" y="83"/>
                  <a:pt x="255" y="151"/>
                  <a:pt x="318" y="253"/>
                </a:cubicBezTo>
                <a:cubicBezTo>
                  <a:pt x="343" y="216"/>
                  <a:pt x="343" y="216"/>
                  <a:pt x="343" y="216"/>
                </a:cubicBezTo>
                <a:cubicBezTo>
                  <a:pt x="385" y="213"/>
                  <a:pt x="385" y="213"/>
                  <a:pt x="385" y="213"/>
                </a:cubicBezTo>
                <a:cubicBezTo>
                  <a:pt x="309" y="88"/>
                  <a:pt x="173" y="4"/>
                  <a:pt x="18" y="0"/>
                </a:cubicBezTo>
                <a:cubicBezTo>
                  <a:pt x="0" y="39"/>
                  <a:pt x="0" y="39"/>
                  <a:pt x="0" y="39"/>
                </a:cubicBezTo>
                <a:lnTo>
                  <a:pt x="19" y="78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1" name="_color1"/>
          <p:cNvSpPr/>
          <p:nvPr/>
        </p:nvSpPr>
        <p:spPr bwMode="gray">
          <a:xfrm>
            <a:off x="2842129" y="2699191"/>
            <a:ext cx="420585" cy="1466407"/>
          </a:xfrm>
          <a:custGeom>
            <a:avLst/>
            <a:gdLst/>
            <a:ahLst/>
            <a:cxnLst>
              <a:cxn ang="0">
                <a:pos x="120" y="385"/>
              </a:cxn>
              <a:cxn ang="0">
                <a:pos x="78" y="213"/>
              </a:cxn>
              <a:cxn ang="0">
                <a:pos x="122" y="39"/>
              </a:cxn>
              <a:cxn ang="0">
                <a:pos x="79" y="35"/>
              </a:cxn>
              <a:cxn ang="0">
                <a:pos x="54" y="0"/>
              </a:cxn>
              <a:cxn ang="0">
                <a:pos x="0" y="213"/>
              </a:cxn>
              <a:cxn ang="0">
                <a:pos x="53" y="425"/>
              </a:cxn>
              <a:cxn ang="0">
                <a:pos x="95" y="421"/>
              </a:cxn>
              <a:cxn ang="0">
                <a:pos x="120" y="385"/>
              </a:cxn>
            </a:cxnLst>
            <a:rect l="0" t="0" r="r" b="b"/>
            <a:pathLst>
              <a:path w="122" h="425">
                <a:moveTo>
                  <a:pt x="120" y="385"/>
                </a:moveTo>
                <a:cubicBezTo>
                  <a:pt x="93" y="334"/>
                  <a:pt x="78" y="275"/>
                  <a:pt x="78" y="213"/>
                </a:cubicBezTo>
                <a:cubicBezTo>
                  <a:pt x="78" y="150"/>
                  <a:pt x="94" y="91"/>
                  <a:pt x="122" y="39"/>
                </a:cubicBezTo>
                <a:cubicBezTo>
                  <a:pt x="79" y="35"/>
                  <a:pt x="79" y="35"/>
                  <a:pt x="79" y="35"/>
                </a:cubicBezTo>
                <a:cubicBezTo>
                  <a:pt x="54" y="0"/>
                  <a:pt x="54" y="0"/>
                  <a:pt x="54" y="0"/>
                </a:cubicBezTo>
                <a:cubicBezTo>
                  <a:pt x="19" y="64"/>
                  <a:pt x="0" y="136"/>
                  <a:pt x="0" y="213"/>
                </a:cubicBezTo>
                <a:cubicBezTo>
                  <a:pt x="0" y="290"/>
                  <a:pt x="19" y="362"/>
                  <a:pt x="53" y="425"/>
                </a:cubicBezTo>
                <a:cubicBezTo>
                  <a:pt x="95" y="421"/>
                  <a:pt x="95" y="421"/>
                  <a:pt x="95" y="421"/>
                </a:cubicBezTo>
                <a:lnTo>
                  <a:pt x="120" y="385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2" name="_color1"/>
          <p:cNvSpPr/>
          <p:nvPr/>
        </p:nvSpPr>
        <p:spPr bwMode="gray">
          <a:xfrm>
            <a:off x="4541036" y="4149080"/>
            <a:ext cx="1266138" cy="858810"/>
          </a:xfrm>
          <a:custGeom>
            <a:avLst/>
            <a:gdLst/>
            <a:ahLst/>
            <a:cxnLst>
              <a:cxn ang="0">
                <a:pos x="299" y="0"/>
              </a:cxn>
              <a:cxn ang="0">
                <a:pos x="0" y="171"/>
              </a:cxn>
              <a:cxn ang="0">
                <a:pos x="18" y="211"/>
              </a:cxn>
              <a:cxn ang="0">
                <a:pos x="0" y="249"/>
              </a:cxn>
              <a:cxn ang="0">
                <a:pos x="367" y="39"/>
              </a:cxn>
              <a:cxn ang="0">
                <a:pos x="342" y="4"/>
              </a:cxn>
              <a:cxn ang="0">
                <a:pos x="299" y="0"/>
              </a:cxn>
            </a:cxnLst>
            <a:rect l="0" t="0" r="r" b="b"/>
            <a:pathLst>
              <a:path w="367" h="249">
                <a:moveTo>
                  <a:pt x="299" y="0"/>
                </a:moveTo>
                <a:cubicBezTo>
                  <a:pt x="236" y="100"/>
                  <a:pt x="126" y="167"/>
                  <a:pt x="0" y="171"/>
                </a:cubicBezTo>
                <a:cubicBezTo>
                  <a:pt x="18" y="211"/>
                  <a:pt x="18" y="211"/>
                  <a:pt x="18" y="211"/>
                </a:cubicBezTo>
                <a:cubicBezTo>
                  <a:pt x="0" y="249"/>
                  <a:pt x="0" y="249"/>
                  <a:pt x="0" y="249"/>
                </a:cubicBezTo>
                <a:cubicBezTo>
                  <a:pt x="155" y="245"/>
                  <a:pt x="290" y="162"/>
                  <a:pt x="367" y="39"/>
                </a:cubicBezTo>
                <a:cubicBezTo>
                  <a:pt x="342" y="4"/>
                  <a:pt x="342" y="4"/>
                  <a:pt x="342" y="4"/>
                </a:cubicBezTo>
                <a:lnTo>
                  <a:pt x="299" y="0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3" name="_color1"/>
          <p:cNvSpPr/>
          <p:nvPr/>
        </p:nvSpPr>
        <p:spPr bwMode="gray">
          <a:xfrm>
            <a:off x="6056605" y="1860200"/>
            <a:ext cx="1327472" cy="869035"/>
          </a:xfrm>
          <a:custGeom>
            <a:avLst/>
            <a:gdLst/>
            <a:ahLst/>
            <a:cxnLst>
              <a:cxn ang="0">
                <a:pos x="367" y="0"/>
              </a:cxn>
              <a:cxn ang="0">
                <a:pos x="0" y="213"/>
              </a:cxn>
              <a:cxn ang="0">
                <a:pos x="41" y="216"/>
              </a:cxn>
              <a:cxn ang="0">
                <a:pos x="67" y="252"/>
              </a:cxn>
              <a:cxn ang="0">
                <a:pos x="367" y="78"/>
              </a:cxn>
              <a:cxn ang="0">
                <a:pos x="385" y="40"/>
              </a:cxn>
              <a:cxn ang="0">
                <a:pos x="367" y="0"/>
              </a:cxn>
            </a:cxnLst>
            <a:rect l="0" t="0" r="r" b="b"/>
            <a:pathLst>
              <a:path w="385" h="252">
                <a:moveTo>
                  <a:pt x="367" y="0"/>
                </a:moveTo>
                <a:cubicBezTo>
                  <a:pt x="211" y="4"/>
                  <a:pt x="76" y="88"/>
                  <a:pt x="0" y="213"/>
                </a:cubicBezTo>
                <a:cubicBezTo>
                  <a:pt x="41" y="216"/>
                  <a:pt x="41" y="216"/>
                  <a:pt x="41" y="216"/>
                </a:cubicBezTo>
                <a:cubicBezTo>
                  <a:pt x="67" y="252"/>
                  <a:pt x="67" y="252"/>
                  <a:pt x="67" y="252"/>
                </a:cubicBezTo>
                <a:cubicBezTo>
                  <a:pt x="130" y="151"/>
                  <a:pt x="240" y="82"/>
                  <a:pt x="367" y="78"/>
                </a:cubicBezTo>
                <a:cubicBezTo>
                  <a:pt x="385" y="40"/>
                  <a:pt x="385" y="40"/>
                  <a:pt x="385" y="40"/>
                </a:cubicBezTo>
                <a:lnTo>
                  <a:pt x="367" y="0"/>
                </a:ln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4" name="_color1"/>
          <p:cNvSpPr/>
          <p:nvPr/>
        </p:nvSpPr>
        <p:spPr bwMode="gray">
          <a:xfrm>
            <a:off x="7463358" y="1859149"/>
            <a:ext cx="1270519" cy="858812"/>
          </a:xfrm>
          <a:custGeom>
            <a:avLst/>
            <a:gdLst/>
            <a:ahLst/>
            <a:cxnLst>
              <a:cxn ang="0">
                <a:pos x="368" y="211"/>
              </a:cxn>
              <a:cxn ang="0">
                <a:pos x="0" y="0"/>
              </a:cxn>
              <a:cxn ang="0">
                <a:pos x="18" y="40"/>
              </a:cxn>
              <a:cxn ang="0">
                <a:pos x="0" y="78"/>
              </a:cxn>
              <a:cxn ang="0">
                <a:pos x="300" y="249"/>
              </a:cxn>
              <a:cxn ang="0">
                <a:pos x="343" y="245"/>
              </a:cxn>
              <a:cxn ang="0">
                <a:pos x="368" y="211"/>
              </a:cxn>
            </a:cxnLst>
            <a:rect l="0" t="0" r="r" b="b"/>
            <a:pathLst>
              <a:path w="368" h="249">
                <a:moveTo>
                  <a:pt x="368" y="211"/>
                </a:moveTo>
                <a:cubicBezTo>
                  <a:pt x="291" y="87"/>
                  <a:pt x="155" y="4"/>
                  <a:pt x="0" y="0"/>
                </a:cubicBezTo>
                <a:cubicBezTo>
                  <a:pt x="18" y="40"/>
                  <a:pt x="18" y="40"/>
                  <a:pt x="18" y="40"/>
                </a:cubicBezTo>
                <a:cubicBezTo>
                  <a:pt x="0" y="78"/>
                  <a:pt x="0" y="78"/>
                  <a:pt x="0" y="78"/>
                </a:cubicBezTo>
                <a:cubicBezTo>
                  <a:pt x="126" y="82"/>
                  <a:pt x="236" y="149"/>
                  <a:pt x="300" y="249"/>
                </a:cubicBezTo>
                <a:cubicBezTo>
                  <a:pt x="343" y="245"/>
                  <a:pt x="343" y="245"/>
                  <a:pt x="343" y="245"/>
                </a:cubicBezTo>
                <a:lnTo>
                  <a:pt x="368" y="211"/>
                </a:ln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5" name="_color1"/>
          <p:cNvSpPr/>
          <p:nvPr/>
        </p:nvSpPr>
        <p:spPr bwMode="gray">
          <a:xfrm>
            <a:off x="6059822" y="4149080"/>
            <a:ext cx="1273439" cy="858810"/>
          </a:xfrm>
          <a:custGeom>
            <a:avLst/>
            <a:gdLst/>
            <a:ahLst/>
            <a:cxnLst>
              <a:cxn ang="0">
                <a:pos x="369" y="171"/>
              </a:cxn>
              <a:cxn ang="0">
                <a:pos x="68" y="0"/>
              </a:cxn>
              <a:cxn ang="0">
                <a:pos x="26" y="4"/>
              </a:cxn>
              <a:cxn ang="0">
                <a:pos x="0" y="39"/>
              </a:cxn>
              <a:cxn ang="0">
                <a:pos x="368" y="249"/>
              </a:cxn>
              <a:cxn ang="0">
                <a:pos x="351" y="211"/>
              </a:cxn>
              <a:cxn ang="0">
                <a:pos x="369" y="171"/>
              </a:cxn>
            </a:cxnLst>
            <a:rect l="0" t="0" r="r" b="b"/>
            <a:pathLst>
              <a:path w="369" h="249">
                <a:moveTo>
                  <a:pt x="369" y="171"/>
                </a:moveTo>
                <a:cubicBezTo>
                  <a:pt x="242" y="167"/>
                  <a:pt x="132" y="100"/>
                  <a:pt x="68" y="0"/>
                </a:cubicBezTo>
                <a:cubicBezTo>
                  <a:pt x="26" y="4"/>
                  <a:pt x="26" y="4"/>
                  <a:pt x="26" y="4"/>
                </a:cubicBezTo>
                <a:cubicBezTo>
                  <a:pt x="0" y="39"/>
                  <a:pt x="0" y="39"/>
                  <a:pt x="0" y="39"/>
                </a:cubicBezTo>
                <a:cubicBezTo>
                  <a:pt x="78" y="162"/>
                  <a:pt x="213" y="245"/>
                  <a:pt x="368" y="249"/>
                </a:cubicBezTo>
                <a:cubicBezTo>
                  <a:pt x="351" y="211"/>
                  <a:pt x="351" y="211"/>
                  <a:pt x="351" y="211"/>
                </a:cubicBezTo>
                <a:lnTo>
                  <a:pt x="369" y="171"/>
                </a:ln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6" name="_color1"/>
          <p:cNvSpPr/>
          <p:nvPr/>
        </p:nvSpPr>
        <p:spPr bwMode="gray">
          <a:xfrm>
            <a:off x="7391350" y="4138858"/>
            <a:ext cx="1324552" cy="869035"/>
          </a:xfrm>
          <a:custGeom>
            <a:avLst/>
            <a:gdLst/>
            <a:ahLst/>
            <a:cxnLst>
              <a:cxn ang="0">
                <a:pos x="316" y="0"/>
              </a:cxn>
              <a:cxn ang="0">
                <a:pos x="18" y="174"/>
              </a:cxn>
              <a:cxn ang="0">
                <a:pos x="0" y="214"/>
              </a:cxn>
              <a:cxn ang="0">
                <a:pos x="18" y="252"/>
              </a:cxn>
              <a:cxn ang="0">
                <a:pos x="384" y="39"/>
              </a:cxn>
              <a:cxn ang="0">
                <a:pos x="342" y="36"/>
              </a:cxn>
              <a:cxn ang="0">
                <a:pos x="316" y="0"/>
              </a:cxn>
            </a:cxnLst>
            <a:rect l="0" t="0" r="r" b="b"/>
            <a:pathLst>
              <a:path w="384" h="252">
                <a:moveTo>
                  <a:pt x="316" y="0"/>
                </a:moveTo>
                <a:cubicBezTo>
                  <a:pt x="254" y="101"/>
                  <a:pt x="144" y="169"/>
                  <a:pt x="18" y="174"/>
                </a:cubicBezTo>
                <a:cubicBezTo>
                  <a:pt x="0" y="214"/>
                  <a:pt x="0" y="214"/>
                  <a:pt x="0" y="214"/>
                </a:cubicBezTo>
                <a:cubicBezTo>
                  <a:pt x="18" y="252"/>
                  <a:pt x="18" y="252"/>
                  <a:pt x="18" y="252"/>
                </a:cubicBezTo>
                <a:cubicBezTo>
                  <a:pt x="173" y="247"/>
                  <a:pt x="307" y="163"/>
                  <a:pt x="384" y="39"/>
                </a:cubicBezTo>
                <a:cubicBezTo>
                  <a:pt x="342" y="36"/>
                  <a:pt x="342" y="36"/>
                  <a:pt x="342" y="36"/>
                </a:cubicBezTo>
                <a:lnTo>
                  <a:pt x="316" y="0"/>
                </a:ln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7" name="_color1"/>
          <p:cNvSpPr/>
          <p:nvPr/>
        </p:nvSpPr>
        <p:spPr bwMode="gray">
          <a:xfrm>
            <a:off x="8543478" y="2703569"/>
            <a:ext cx="420585" cy="1462024"/>
          </a:xfrm>
          <a:custGeom>
            <a:avLst/>
            <a:gdLst/>
            <a:ahLst/>
            <a:cxnLst>
              <a:cxn ang="0">
                <a:pos x="69" y="424"/>
              </a:cxn>
              <a:cxn ang="0">
                <a:pos x="122" y="212"/>
              </a:cxn>
              <a:cxn ang="0">
                <a:pos x="68" y="0"/>
              </a:cxn>
              <a:cxn ang="0">
                <a:pos x="43" y="34"/>
              </a:cxn>
              <a:cxn ang="0">
                <a:pos x="0" y="38"/>
              </a:cxn>
              <a:cxn ang="0">
                <a:pos x="44" y="212"/>
              </a:cxn>
              <a:cxn ang="0">
                <a:pos x="2" y="384"/>
              </a:cxn>
              <a:cxn ang="0">
                <a:pos x="27" y="420"/>
              </a:cxn>
              <a:cxn ang="0">
                <a:pos x="69" y="424"/>
              </a:cxn>
            </a:cxnLst>
            <a:rect l="0" t="0" r="r" b="b"/>
            <a:pathLst>
              <a:path w="122" h="424">
                <a:moveTo>
                  <a:pt x="69" y="424"/>
                </a:moveTo>
                <a:cubicBezTo>
                  <a:pt x="103" y="361"/>
                  <a:pt x="122" y="289"/>
                  <a:pt x="122" y="212"/>
                </a:cubicBezTo>
                <a:cubicBezTo>
                  <a:pt x="122" y="135"/>
                  <a:pt x="102" y="63"/>
                  <a:pt x="68" y="0"/>
                </a:cubicBezTo>
                <a:cubicBezTo>
                  <a:pt x="43" y="34"/>
                  <a:pt x="43" y="34"/>
                  <a:pt x="43" y="34"/>
                </a:cubicBezTo>
                <a:cubicBezTo>
                  <a:pt x="0" y="38"/>
                  <a:pt x="0" y="38"/>
                  <a:pt x="0" y="38"/>
                </a:cubicBezTo>
                <a:cubicBezTo>
                  <a:pt x="28" y="90"/>
                  <a:pt x="44" y="149"/>
                  <a:pt x="44" y="212"/>
                </a:cubicBezTo>
                <a:cubicBezTo>
                  <a:pt x="44" y="274"/>
                  <a:pt x="29" y="333"/>
                  <a:pt x="2" y="384"/>
                </a:cubicBezTo>
                <a:cubicBezTo>
                  <a:pt x="27" y="420"/>
                  <a:pt x="27" y="420"/>
                  <a:pt x="27" y="420"/>
                </a:cubicBezTo>
                <a:lnTo>
                  <a:pt x="69" y="424"/>
                </a:ln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8" name="_color1"/>
          <p:cNvSpPr/>
          <p:nvPr/>
        </p:nvSpPr>
        <p:spPr bwMode="gray">
          <a:xfrm>
            <a:off x="5646077" y="2710164"/>
            <a:ext cx="565162" cy="1463483"/>
          </a:xfrm>
          <a:custGeom>
            <a:avLst/>
            <a:gdLst/>
            <a:ahLst/>
            <a:cxnLst>
              <a:cxn ang="0">
                <a:pos x="164" y="385"/>
              </a:cxn>
              <a:cxn ang="0">
                <a:pos x="120" y="210"/>
              </a:cxn>
              <a:cxn ang="0">
                <a:pos x="81" y="28"/>
              </a:cxn>
              <a:cxn ang="0">
                <a:pos x="67" y="0"/>
              </a:cxn>
              <a:cxn ang="0">
                <a:pos x="26" y="3"/>
              </a:cxn>
              <a:cxn ang="0">
                <a:pos x="0" y="40"/>
              </a:cxn>
              <a:cxn ang="0">
                <a:pos x="42" y="210"/>
              </a:cxn>
              <a:cxn ang="0">
                <a:pos x="81" y="393"/>
              </a:cxn>
              <a:cxn ang="0">
                <a:pos x="96" y="424"/>
              </a:cxn>
              <a:cxn ang="0">
                <a:pos x="122" y="389"/>
              </a:cxn>
              <a:cxn ang="0">
                <a:pos x="164" y="385"/>
              </a:cxn>
            </a:cxnLst>
            <a:rect l="0" t="0" r="r" b="b"/>
            <a:pathLst>
              <a:path w="164" h="424">
                <a:moveTo>
                  <a:pt x="164" y="385"/>
                </a:moveTo>
                <a:cubicBezTo>
                  <a:pt x="136" y="333"/>
                  <a:pt x="120" y="274"/>
                  <a:pt x="120" y="210"/>
                </a:cubicBezTo>
                <a:cubicBezTo>
                  <a:pt x="120" y="145"/>
                  <a:pt x="106" y="83"/>
                  <a:pt x="81" y="28"/>
                </a:cubicBezTo>
                <a:cubicBezTo>
                  <a:pt x="77" y="18"/>
                  <a:pt x="72" y="9"/>
                  <a:pt x="67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0" y="40"/>
                  <a:pt x="0" y="40"/>
                  <a:pt x="0" y="40"/>
                </a:cubicBezTo>
                <a:cubicBezTo>
                  <a:pt x="27" y="91"/>
                  <a:pt x="42" y="149"/>
                  <a:pt x="42" y="210"/>
                </a:cubicBezTo>
                <a:cubicBezTo>
                  <a:pt x="42" y="275"/>
                  <a:pt x="56" y="337"/>
                  <a:pt x="81" y="393"/>
                </a:cubicBezTo>
                <a:cubicBezTo>
                  <a:pt x="86" y="404"/>
                  <a:pt x="91" y="414"/>
                  <a:pt x="96" y="424"/>
                </a:cubicBezTo>
                <a:cubicBezTo>
                  <a:pt x="122" y="389"/>
                  <a:pt x="122" y="389"/>
                  <a:pt x="122" y="389"/>
                </a:cubicBezTo>
                <a:lnTo>
                  <a:pt x="164" y="385"/>
                </a:lnTo>
                <a:close/>
              </a:path>
            </a:pathLst>
          </a:custGeom>
          <a:gradFill>
            <a:gsLst>
              <a:gs pos="0">
                <a:srgbClr val="067FC9"/>
              </a:gs>
              <a:gs pos="100000">
                <a:srgbClr val="00B2CA"/>
              </a:gs>
            </a:gsLst>
            <a:lin ang="2700000" scaled="1"/>
          </a:gra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933" tIns="60967" rIns="121933" bIns="60967" numCol="1" rtlCol="0" anchor="ctr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465" kern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20" name="TextBox 64"/>
          <p:cNvSpPr txBox="1"/>
          <p:nvPr/>
        </p:nvSpPr>
        <p:spPr>
          <a:xfrm>
            <a:off x="2933382" y="3115321"/>
            <a:ext cx="2637226" cy="738678"/>
          </a:xfrm>
          <a:prstGeom prst="rect">
            <a:avLst/>
          </a:prstGeom>
          <a:noFill/>
        </p:spPr>
        <p:txBody>
          <a:bodyPr wrap="square" lIns="121933" tIns="60967" rIns="121933" bIns="60967" rtlCol="0">
            <a:spAutoFit/>
          </a:bodyPr>
          <a:lstStyle/>
          <a:p>
            <a:pPr algn="ctr" defTabSz="913765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关键字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65"/>
          <p:cNvSpPr txBox="1"/>
          <p:nvPr/>
        </p:nvSpPr>
        <p:spPr>
          <a:xfrm>
            <a:off x="6023198" y="3056238"/>
            <a:ext cx="2638760" cy="738678"/>
          </a:xfrm>
          <a:prstGeom prst="rect">
            <a:avLst/>
          </a:prstGeom>
          <a:noFill/>
        </p:spPr>
        <p:txBody>
          <a:bodyPr wrap="square" lIns="121933" tIns="60967" rIns="121933" bIns="60967" rtlCol="0">
            <a:spAutoFit/>
          </a:bodyPr>
          <a:lstStyle/>
          <a:p>
            <a:pPr algn="ctr" defTabSz="913765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关键字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gray">
          <a:xfrm>
            <a:off x="918204" y="5299822"/>
            <a:ext cx="3664834" cy="6401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933" tIns="60967" rIns="121933" bIns="60967">
            <a:spAutoFit/>
          </a:bodyPr>
          <a:lstStyle/>
          <a:p>
            <a:pPr defTabSz="913765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 defTabSz="913765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gray">
          <a:xfrm>
            <a:off x="1016910" y="4814844"/>
            <a:ext cx="3024627" cy="4340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defTabSz="913765">
              <a:lnSpc>
                <a:spcPct val="120000"/>
              </a:lnSpc>
              <a:defRPr/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输入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小标题</a:t>
            </a:r>
            <a:endParaRPr lang="zh-CN" altLang="en-US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Text Box 40"/>
          <p:cNvSpPr txBox="1">
            <a:spLocks noChangeArrowheads="1"/>
          </p:cNvSpPr>
          <p:nvPr/>
        </p:nvSpPr>
        <p:spPr bwMode="gray">
          <a:xfrm>
            <a:off x="7495800" y="1194943"/>
            <a:ext cx="3639966" cy="6401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933" tIns="60967" rIns="121933" bIns="60967">
            <a:spAutoFit/>
          </a:bodyPr>
          <a:lstStyle/>
          <a:p>
            <a:pPr algn="r" defTabSz="913765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 algn="r" defTabSz="913765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单击此处输入文字单击此处输入文字</a:t>
            </a:r>
            <a:endParaRPr lang="zh-CN" alt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gray">
          <a:xfrm>
            <a:off x="7967414" y="1797379"/>
            <a:ext cx="3024627" cy="4340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 defTabSz="913765">
              <a:lnSpc>
                <a:spcPct val="120000"/>
              </a:lnSpc>
              <a:defRPr/>
            </a:pPr>
            <a:r>
              <a:rPr lang="zh-CN" alt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输入</a:t>
            </a: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小标题</a:t>
            </a:r>
            <a:endParaRPr lang="zh-CN" altLang="en-US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0">
        <p14:honeycomb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99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99"/>
                            </p:stCondLst>
                            <p:childTnLst>
                              <p:par>
                                <p:cTn id="8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49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3385</Words>
  <Application>WPS 演示</Application>
  <PresentationFormat>自定义</PresentationFormat>
  <Paragraphs>483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2" baseType="lpstr">
      <vt:lpstr>Arial</vt:lpstr>
      <vt:lpstr>宋体</vt:lpstr>
      <vt:lpstr>Wingdings</vt:lpstr>
      <vt:lpstr>Arial</vt:lpstr>
      <vt:lpstr>Calibri</vt:lpstr>
      <vt:lpstr>微软雅黑</vt:lpstr>
      <vt:lpstr>仿宋_GB2312</vt:lpstr>
      <vt:lpstr>Calibri</vt:lpstr>
      <vt:lpstr>Century Gothic</vt:lpstr>
      <vt:lpstr>华文黑体</vt:lpstr>
      <vt:lpstr>Arial Unicode MS</vt:lpstr>
      <vt:lpstr>Roboto condensed</vt:lpstr>
      <vt:lpstr>Impact</vt:lpstr>
      <vt:lpstr>Gill Sans</vt:lpstr>
      <vt:lpstr>Bebas Neue</vt:lpstr>
      <vt:lpstr>Lato Light</vt:lpstr>
      <vt:lpstr>Open Sans</vt:lpstr>
      <vt:lpstr>Open Sans</vt:lpstr>
      <vt:lpstr>AlternateGothic2 BT</vt:lpstr>
      <vt:lpstr>时尚中黑简体</vt:lpstr>
      <vt:lpstr>Century Gothic</vt:lpstr>
      <vt:lpstr>仿宋</vt:lpstr>
      <vt:lpstr>黑体</vt:lpstr>
      <vt:lpstr>Segoe Print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trustme521</dc:creator>
  <cp:lastModifiedBy>提刀为爱杀红眼</cp:lastModifiedBy>
  <cp:revision>147</cp:revision>
  <dcterms:created xsi:type="dcterms:W3CDTF">2010-04-12T23:12:00Z</dcterms:created>
  <dcterms:modified xsi:type="dcterms:W3CDTF">2017-11-12T07:14:28Z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KSOProductBuildVer">
    <vt:lpwstr>2052-10.1.0.6929</vt:lpwstr>
  </property>
</Properties>
</file>